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comments/comment1.xml" ContentType="application/vnd.openxmlformats-officedocument.presentationml.comments+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7"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4">
          <p15:clr>
            <a:srgbClr val="747775"/>
          </p15:clr>
        </p15:guide>
        <p15:guide id="2" orient="horz" pos="720">
          <p15:clr>
            <a:srgbClr val="747775"/>
          </p15:clr>
        </p15:guide>
        <p15:guide id="3" pos="288">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rPfRGb8bQlnXK5UEyJwupnpuwq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sther Boy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Grid="0">
      <p:cViewPr varScale="1">
        <p:scale>
          <a:sx n="136" d="100"/>
          <a:sy n="136" d="100"/>
        </p:scale>
        <p:origin x="216" y="1064"/>
      </p:cViewPr>
      <p:guideLst>
        <p:guide orient="horz" pos="144"/>
        <p:guide orient="horz" pos="720"/>
        <p:guide pos="288"/>
      </p:guideLst>
    </p:cSldViewPr>
  </p:slideViewPr>
  <p:notesTextViewPr>
    <p:cViewPr>
      <p:scale>
        <a:sx n="1" d="1"/>
        <a:sy n="1" d="1"/>
      </p:scale>
      <p:origin x="0" y="0"/>
    </p:cViewPr>
  </p:notesTextViewPr>
  <p:notesViewPr>
    <p:cSldViewPr snapToGrid="0">
      <p:cViewPr varScale="1">
        <p:scale>
          <a:sx n="141" d="100"/>
          <a:sy n="141" d="100"/>
        </p:scale>
        <p:origin x="336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customschemas.google.com/relationships/presentationmetadata" Target="metadata"/><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11-18T20:58:24.468" idx="1">
    <p:pos x="1217" y="144"/>
    <p:text>worksheet draft: https://docs.google.com/document/d/1DBAq_lw2iNSlbWeh_uUi4m_4l3RGYHtGkOgI7jzLZSY/edit?usp=sharing</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Y9YyRp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636815" y="458788"/>
            <a:ext cx="3584370" cy="201620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2551611"/>
            <a:ext cx="5486400" cy="613360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endParaRPr/>
          </a:p>
        </p:txBody>
      </p:sp>
      <p:sp>
        <p:nvSpPr>
          <p:cNvPr id="260" name="Google Shape;26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notes"/>
          <p:cNvSpPr txBox="1">
            <a:spLocks noGrp="1"/>
          </p:cNvSpPr>
          <p:nvPr>
            <p:ph type="body" idx="1"/>
          </p:nvPr>
        </p:nvSpPr>
        <p:spPr>
          <a:xfrm>
            <a:off x="685800" y="2551611"/>
            <a:ext cx="5486400" cy="6133601"/>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Massachusetts has ambitious climate goals, and wind is essential to that plan.</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Wind turbine technicians are, therefore, essential to Massachusetts achieving those climate goals.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Demand for these jobs will continue to increase in Massachusetts and the United States.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Char char="•"/>
            </a:pPr>
            <a:r>
              <a:rPr lang="en-US" dirty="0">
                <a:latin typeface="Calibri" panose="020F0502020204030204" pitchFamily="34" charset="0"/>
                <a:cs typeface="Calibri" panose="020F0502020204030204" pitchFamily="34" charset="0"/>
              </a:rPr>
              <a:t>Massachusetts aims to produce more than 20 percent of US wind-generated power by 2027.</a:t>
            </a:r>
            <a:endParaRPr dirty="0">
              <a:latin typeface="Calibri" panose="020F0502020204030204" pitchFamily="34" charset="0"/>
              <a:cs typeface="Calibri" panose="020F0502020204030204" pitchFamily="34" charset="0"/>
            </a:endParaRPr>
          </a:p>
        </p:txBody>
      </p:sp>
      <p:sp>
        <p:nvSpPr>
          <p:cNvPr id="375" name="Google Shape;37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notes"/>
          <p:cNvSpPr>
            <a:spLocks noGrp="1" noRot="1" noChangeAspect="1"/>
          </p:cNvSpPr>
          <p:nvPr>
            <p:ph type="sldImg" idx="2"/>
          </p:nvPr>
        </p:nvSpPr>
        <p:spPr>
          <a:xfrm>
            <a:off x="1393825" y="458788"/>
            <a:ext cx="4070350" cy="228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3:notes"/>
          <p:cNvSpPr txBox="1">
            <a:spLocks noGrp="1"/>
          </p:cNvSpPr>
          <p:nvPr>
            <p:ph type="body" idx="1"/>
          </p:nvPr>
        </p:nvSpPr>
        <p:spPr>
          <a:xfrm>
            <a:off x="685800" y="2897109"/>
            <a:ext cx="5486400" cy="578810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dirty="0">
                <a:latin typeface="Calibri" panose="020F0502020204030204" pitchFamily="34" charset="0"/>
                <a:cs typeface="Calibri" panose="020F0502020204030204" pitchFamily="34" charset="0"/>
              </a:rPr>
              <a:t>Many employers are willing to hire fit, dedicated employees and provide on-the-job training or pay for their training.</a:t>
            </a:r>
            <a:endParaRPr dirty="0">
              <a:latin typeface="Calibri" panose="020F0502020204030204" pitchFamily="34" charset="0"/>
              <a:cs typeface="Calibri" panose="020F0502020204030204" pitchFamily="34" charset="0"/>
            </a:endParaRPr>
          </a:p>
        </p:txBody>
      </p:sp>
      <p:sp>
        <p:nvSpPr>
          <p:cNvPr id="386" name="Google Shape;38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179db7ef8e_0_448:notes"/>
          <p:cNvSpPr>
            <a:spLocks noGrp="1" noRot="1" noChangeAspect="1"/>
          </p:cNvSpPr>
          <p:nvPr>
            <p:ph type="sldImg" idx="2"/>
          </p:nvPr>
        </p:nvSpPr>
        <p:spPr>
          <a:xfrm>
            <a:off x="1393825" y="458788"/>
            <a:ext cx="4070350" cy="228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3179db7ef8e_0_448:notes"/>
          <p:cNvSpPr txBox="1">
            <a:spLocks noGrp="1"/>
          </p:cNvSpPr>
          <p:nvPr>
            <p:ph type="body" idx="1"/>
          </p:nvPr>
        </p:nvSpPr>
        <p:spPr>
          <a:xfrm>
            <a:off x="685800" y="2996697"/>
            <a:ext cx="5486400" cy="5688414"/>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sz="1100" dirty="0"/>
          </a:p>
        </p:txBody>
      </p:sp>
      <p:sp>
        <p:nvSpPr>
          <p:cNvPr id="397" name="Google Shape;397;g3179db7ef8e_0_4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notes"/>
          <p:cNvSpPr>
            <a:spLocks noGrp="1" noRot="1" noChangeAspect="1"/>
          </p:cNvSpPr>
          <p:nvPr>
            <p:ph type="sldImg" idx="2"/>
          </p:nvPr>
        </p:nvSpPr>
        <p:spPr>
          <a:xfrm>
            <a:off x="2089150" y="204788"/>
            <a:ext cx="2678113" cy="15065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4:notes"/>
          <p:cNvSpPr txBox="1">
            <a:spLocks noGrp="1"/>
          </p:cNvSpPr>
          <p:nvPr>
            <p:ph type="body" idx="1"/>
          </p:nvPr>
        </p:nvSpPr>
        <p:spPr>
          <a:xfrm>
            <a:off x="685800" y="1846907"/>
            <a:ext cx="5486400" cy="683830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dirty="0">
                <a:latin typeface="Calibri"/>
                <a:ea typeface="Calibri"/>
                <a:cs typeface="Calibri"/>
                <a:sym typeface="Calibri"/>
              </a:rPr>
              <a:t>Activity Objective</a:t>
            </a:r>
            <a:r>
              <a:rPr lang="en-US" dirty="0">
                <a:latin typeface="Calibri"/>
                <a:ea typeface="Calibri"/>
                <a:cs typeface="Calibri"/>
                <a:sym typeface="Calibri"/>
              </a:rPr>
              <a:t>: Students will analyze common scenarios wind turbine technicians face. They will identify the problem and outline the safety considerations, skills, and knowledge necessary to diagnose and fix it.</a:t>
            </a:r>
            <a:endParaRPr dirty="0">
              <a:latin typeface="Calibri"/>
              <a:ea typeface="Calibri"/>
              <a:cs typeface="Calibri"/>
              <a:sym typeface="Calibri"/>
            </a:endParaRPr>
          </a:p>
          <a:p>
            <a:pPr marL="0" lvl="0" indent="0" algn="l" rtl="0">
              <a:lnSpc>
                <a:spcPct val="115000"/>
              </a:lnSpc>
              <a:spcBef>
                <a:spcPts val="0"/>
              </a:spcBef>
              <a:spcAft>
                <a:spcPts val="0"/>
              </a:spcAft>
              <a:buNone/>
            </a:pPr>
            <a:endParaRPr dirty="0">
              <a:latin typeface="Calibri"/>
              <a:ea typeface="Calibri"/>
              <a:cs typeface="Calibri"/>
              <a:sym typeface="Calibri"/>
            </a:endParaRPr>
          </a:p>
          <a:p>
            <a:pPr marL="0" lvl="0" indent="0" algn="l" rtl="0">
              <a:lnSpc>
                <a:spcPct val="115000"/>
              </a:lnSpc>
              <a:spcBef>
                <a:spcPts val="0"/>
              </a:spcBef>
              <a:spcAft>
                <a:spcPts val="0"/>
              </a:spcAft>
              <a:buNone/>
            </a:pPr>
            <a:r>
              <a:rPr lang="en-US" b="1" dirty="0">
                <a:latin typeface="Calibri"/>
                <a:ea typeface="Calibri"/>
                <a:cs typeface="Calibri"/>
                <a:sym typeface="Calibri"/>
              </a:rPr>
              <a:t>Instructions:</a:t>
            </a:r>
            <a:endParaRPr b="1"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Divide students into four groups and assign each group one of four troubleshooting scenarios from their worksheets: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b="1" dirty="0">
                <a:latin typeface="Calibri"/>
                <a:ea typeface="Calibri"/>
                <a:cs typeface="Calibri"/>
                <a:sym typeface="Calibri"/>
              </a:rPr>
              <a:t>Scenario 1: Power Drop</a:t>
            </a:r>
            <a:r>
              <a:rPr lang="en-US" dirty="0">
                <a:latin typeface="Calibri"/>
                <a:ea typeface="Calibri"/>
                <a:cs typeface="Calibri"/>
                <a:sym typeface="Calibri"/>
              </a:rPr>
              <a:t>—the turbine’s power output has suddenly dropped. Possible causes include electrical system issues, a fault in the gearbox, or poor wind conditions.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b="1" dirty="0">
                <a:latin typeface="Calibri"/>
                <a:ea typeface="Calibri"/>
                <a:cs typeface="Calibri"/>
                <a:sym typeface="Calibri"/>
              </a:rPr>
              <a:t>Scenario 2: Blade Imbalance</a:t>
            </a:r>
            <a:r>
              <a:rPr lang="en-US" dirty="0">
                <a:latin typeface="Calibri"/>
                <a:ea typeface="Calibri"/>
                <a:cs typeface="Calibri"/>
                <a:sym typeface="Calibri"/>
              </a:rPr>
              <a:t>—A sensor shows that one of the turbine blades is out of balance, which could be due to blade wear, debris accumulation, or a mechanical issue.</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b="1" dirty="0">
                <a:latin typeface="Calibri"/>
                <a:ea typeface="Calibri"/>
                <a:cs typeface="Calibri"/>
                <a:sym typeface="Calibri"/>
              </a:rPr>
              <a:t>Scenario 3: Control System Error</a:t>
            </a:r>
            <a:r>
              <a:rPr lang="en-US" dirty="0">
                <a:latin typeface="Calibri"/>
                <a:ea typeface="Calibri"/>
                <a:cs typeface="Calibri"/>
                <a:sym typeface="Calibri"/>
              </a:rPr>
              <a:t>—the turbine’s control system has triggered an error code. Possible causes are a software glitch, a wiring issue, or a sensor malfunction.</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b="1" dirty="0">
                <a:latin typeface="Calibri"/>
                <a:ea typeface="Calibri"/>
                <a:cs typeface="Calibri"/>
                <a:sym typeface="Calibri"/>
              </a:rPr>
              <a:t>Scenario 4: Weather-Related Shutdown</a:t>
            </a:r>
            <a:r>
              <a:rPr lang="en-US" dirty="0">
                <a:latin typeface="Calibri"/>
                <a:ea typeface="Calibri"/>
                <a:cs typeface="Calibri"/>
                <a:sym typeface="Calibri"/>
              </a:rPr>
              <a:t>—the turbine shut down due to extreme weather conditions. The team must inspect it to ensure it’s safe to resume operations.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Working as a team of wind technicians, each group must review details of their scenarios, including the common causes of the issues their turbines are currently experiencing. Then, they must decide how they would diagnose the problem:</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What safety considerations are there for this issue? What precautions should be taken? Why?</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What skills, knowledge, expertise, and tools would be necessary? Why?</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Besides wind turbine technicians, are there other roles they might need to bring in to support them?</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After 10–12 minutes, each group will present its scenario to the class along with its plan for troubleshooting the problem. The presentations should last approximately one minute each.</a:t>
            </a:r>
            <a:endParaRPr dirty="0">
              <a:latin typeface="Calibri"/>
              <a:ea typeface="Calibri"/>
              <a:cs typeface="Calibri"/>
              <a:sym typeface="Calibri"/>
            </a:endParaRPr>
          </a:p>
          <a:p>
            <a:pPr marL="0" lvl="0" indent="0" algn="l" rtl="0">
              <a:lnSpc>
                <a:spcPct val="115000"/>
              </a:lnSpc>
              <a:spcBef>
                <a:spcPts val="0"/>
              </a:spcBef>
              <a:spcAft>
                <a:spcPts val="0"/>
              </a:spcAft>
              <a:buNone/>
            </a:pPr>
            <a:endParaRPr sz="2000" dirty="0">
              <a:latin typeface="Calibri"/>
              <a:ea typeface="Calibri"/>
              <a:cs typeface="Calibri"/>
              <a:sym typeface="Calibri"/>
            </a:endParaRPr>
          </a:p>
          <a:p>
            <a:pPr marL="0" lvl="0" indent="0" algn="l" rtl="0">
              <a:lnSpc>
                <a:spcPct val="100000"/>
              </a:lnSpc>
              <a:spcBef>
                <a:spcPts val="0"/>
              </a:spcBef>
              <a:spcAft>
                <a:spcPts val="0"/>
              </a:spcAft>
              <a:buNone/>
            </a:pPr>
            <a:endParaRPr sz="2000" dirty="0"/>
          </a:p>
        </p:txBody>
      </p:sp>
      <p:sp>
        <p:nvSpPr>
          <p:cNvPr id="408" name="Google Shape;40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8: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8:notes"/>
          <p:cNvSpPr txBox="1">
            <a:spLocks noGrp="1"/>
          </p:cNvSpPr>
          <p:nvPr>
            <p:ph type="body" idx="1"/>
          </p:nvPr>
        </p:nvSpPr>
        <p:spPr>
          <a:xfrm>
            <a:off x="685800" y="2551611"/>
            <a:ext cx="5486400" cy="6133601"/>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a:latin typeface="Calibri"/>
                <a:ea typeface="Calibri"/>
                <a:cs typeface="Calibri"/>
                <a:sym typeface="Calibri"/>
              </a:rPr>
              <a:t>Presentations and debrief:</a:t>
            </a:r>
            <a:endParaRPr b="1">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What was most challenging about identifying the cause of the problem?</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How does the speed of problem-solving contribute to energy reliability?</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What role does safety play in a wind turbine technician’s day-to-day work?</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Encourage students to think about the complexity of real-life troubleshooting and how it requires a mix of technical skills and problem-solving.</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Reinforce that wind turbine techs play a vital role in ensuring turbines operate at full capacity, directly supporting clean energy goals.</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Safety protocols protect techs and ensure work is done efficiently.</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Help students connect the dots between reliable turbine operations and Massachusetts’s targets for clean energy production.</a:t>
            </a:r>
            <a:endParaRPr>
              <a:latin typeface="Calibri"/>
              <a:ea typeface="Calibri"/>
              <a:cs typeface="Calibri"/>
              <a:sym typeface="Calibri"/>
            </a:endParaRPr>
          </a:p>
          <a:p>
            <a:pPr marL="0" lvl="0" indent="0" algn="l" rtl="0">
              <a:lnSpc>
                <a:spcPct val="107916"/>
              </a:lnSpc>
              <a:spcBef>
                <a:spcPts val="1200"/>
              </a:spcBef>
              <a:spcAft>
                <a:spcPts val="0"/>
              </a:spcAft>
              <a:buNone/>
            </a:pPr>
            <a:r>
              <a:rPr lang="en-US" b="1">
                <a:latin typeface="Calibri"/>
                <a:ea typeface="Calibri"/>
                <a:cs typeface="Calibri"/>
                <a:sym typeface="Calibri"/>
              </a:rPr>
              <a:t>Key points to emphasize</a:t>
            </a:r>
            <a:r>
              <a:rPr lang="en-US">
                <a:latin typeface="Calibri"/>
                <a:ea typeface="Calibri"/>
                <a:cs typeface="Calibri"/>
                <a:sym typeface="Calibri"/>
              </a:rPr>
              <a:t>:</a:t>
            </a:r>
            <a:endParaRPr>
              <a:latin typeface="Calibri"/>
              <a:ea typeface="Calibri"/>
              <a:cs typeface="Calibri"/>
              <a:sym typeface="Calibri"/>
            </a:endParaRPr>
          </a:p>
          <a:p>
            <a:pPr marL="457200" lvl="0" indent="-304800" algn="l" rtl="0">
              <a:lnSpc>
                <a:spcPct val="107916"/>
              </a:lnSpc>
              <a:spcBef>
                <a:spcPts val="1200"/>
              </a:spcBef>
              <a:spcAft>
                <a:spcPts val="0"/>
              </a:spcAft>
              <a:buClr>
                <a:schemeClr val="dk1"/>
              </a:buClr>
              <a:buSzPts val="1200"/>
              <a:buFont typeface="Calibri"/>
              <a:buChar char="●"/>
            </a:pPr>
            <a:r>
              <a:rPr lang="en-US">
                <a:latin typeface="Calibri"/>
                <a:ea typeface="Calibri"/>
                <a:cs typeface="Calibri"/>
                <a:sym typeface="Calibri"/>
              </a:rPr>
              <a:t>Technicians must prioritize safety, especially in adverse conditions.</a:t>
            </a:r>
            <a:endParaRPr>
              <a:latin typeface="Calibri"/>
              <a:ea typeface="Calibri"/>
              <a:cs typeface="Calibri"/>
              <a:sym typeface="Calibri"/>
            </a:endParaRPr>
          </a:p>
          <a:p>
            <a:pPr marL="457200" lvl="0" indent="-304800" algn="l" rtl="0">
              <a:lnSpc>
                <a:spcPct val="107916"/>
              </a:lnSpc>
              <a:spcBef>
                <a:spcPts val="0"/>
              </a:spcBef>
              <a:spcAft>
                <a:spcPts val="0"/>
              </a:spcAft>
              <a:buClr>
                <a:schemeClr val="dk1"/>
              </a:buClr>
              <a:buSzPts val="1200"/>
              <a:buFont typeface="Calibri"/>
              <a:buChar char="●"/>
            </a:pPr>
            <a:r>
              <a:rPr lang="en-US">
                <a:latin typeface="Calibri"/>
                <a:ea typeface="Calibri"/>
                <a:cs typeface="Calibri"/>
                <a:sym typeface="Calibri"/>
              </a:rPr>
              <a:t>Effective teamwork and communication are vital for resolving unexpected issues.</a:t>
            </a:r>
            <a:endParaRPr>
              <a:latin typeface="Calibri"/>
              <a:ea typeface="Calibri"/>
              <a:cs typeface="Calibri"/>
              <a:sym typeface="Calibri"/>
            </a:endParaRPr>
          </a:p>
          <a:p>
            <a:pPr marL="457200" lvl="0" indent="-304800" algn="l" rtl="0">
              <a:lnSpc>
                <a:spcPct val="107916"/>
              </a:lnSpc>
              <a:spcBef>
                <a:spcPts val="0"/>
              </a:spcBef>
              <a:spcAft>
                <a:spcPts val="0"/>
              </a:spcAft>
              <a:buClr>
                <a:schemeClr val="dk1"/>
              </a:buClr>
              <a:buSzPts val="1200"/>
              <a:buFont typeface="Calibri"/>
              <a:buChar char="●"/>
            </a:pPr>
            <a:r>
              <a:rPr lang="en-US">
                <a:latin typeface="Calibri"/>
                <a:ea typeface="Calibri"/>
                <a:cs typeface="Calibri"/>
                <a:sym typeface="Calibri"/>
              </a:rPr>
              <a:t>Technicians often face real-time challenges that require quick problem-solving.</a:t>
            </a:r>
            <a:endParaRPr>
              <a:latin typeface="Calibri"/>
              <a:ea typeface="Calibri"/>
              <a:cs typeface="Calibri"/>
              <a:sym typeface="Calibri"/>
            </a:endParaRPr>
          </a:p>
          <a:p>
            <a:pPr marL="0" lvl="0" indent="0" algn="l" rtl="0">
              <a:spcBef>
                <a:spcPts val="1200"/>
              </a:spcBef>
              <a:spcAft>
                <a:spcPts val="0"/>
              </a:spcAft>
              <a:buNone/>
            </a:pPr>
            <a:endParaRPr sz="1800"/>
          </a:p>
        </p:txBody>
      </p:sp>
      <p:sp>
        <p:nvSpPr>
          <p:cNvPr id="418" name="Google Shape;41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10bd32f27a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310bd32f27a_0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b="0"/>
          </a:p>
        </p:txBody>
      </p:sp>
      <p:sp>
        <p:nvSpPr>
          <p:cNvPr id="429" name="Google Shape;429;g310bd32f27a_0_1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10bd32f27a_0_222: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310bd32f27a_0_222: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g310bd32f27a_0_2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3012feabbb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3012feabbb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g3012feabbb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5:notes"/>
          <p:cNvSpPr>
            <a:spLocks noGrp="1" noRot="1" noChangeAspect="1"/>
          </p:cNvSpPr>
          <p:nvPr>
            <p:ph type="sldImg" idx="2"/>
          </p:nvPr>
        </p:nvSpPr>
        <p:spPr>
          <a:xfrm>
            <a:off x="2082800" y="192088"/>
            <a:ext cx="2692400" cy="1514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5:notes"/>
          <p:cNvSpPr txBox="1">
            <a:spLocks noGrp="1"/>
          </p:cNvSpPr>
          <p:nvPr>
            <p:ph type="body" idx="1"/>
          </p:nvPr>
        </p:nvSpPr>
        <p:spPr>
          <a:xfrm>
            <a:off x="685800" y="1855961"/>
            <a:ext cx="5486400" cy="614504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Activity objective</a:t>
            </a:r>
            <a:r>
              <a:rPr lang="en-US" dirty="0">
                <a:latin typeface="Calibri"/>
                <a:ea typeface="Calibri"/>
                <a:cs typeface="Calibri"/>
                <a:sym typeface="Calibri"/>
              </a:rPr>
              <a:t>: Introduce students to the personal protective equipment (PPE) used by wind turbine technicians and similar roles in clean energy sectors. </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Background</a:t>
            </a:r>
            <a:r>
              <a:rPr lang="en-US" dirty="0">
                <a:latin typeface="Calibri"/>
                <a:ea typeface="Calibri"/>
                <a:cs typeface="Calibri"/>
                <a:sym typeface="Calibri"/>
              </a:rPr>
              <a:t>: Many clean energy workers work in environments with high heights, strong winds, and heavy machinery, where PPE is essential.</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Instructions:</a:t>
            </a:r>
            <a:endParaRPr b="1"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Ask students to get into pairs (or small groups if necessary).</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Present the images on the screen.</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With their partner, students should discuss each item shown and the risks against which the item protects in a real job setting. </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Encourage them to start with wind turbine technicians, but students may consider any clean energy project discussed so far in class.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After two or three minutes, go through the objects individually. and invite students to share their ideas with the class: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Helmet (protection from head injuries, falling objects, accidental impacts).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Harness (fall prevention, used during climbs and repairs at height).</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Goggles (eye protection from dust, debris, and strong winds).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Work gloves (hand protection from sharp objects, electrical components, and exposure to the elements).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Steel-toed boots (foot protection from heavy equipment, objects, and tools).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Ear protection (noise reduction, protecting hearing from loud machinery sounds and exposure to the elements).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PPE and safety protocols govern tasks such as how workers climb and manage tools and even how often they check the weather; these are critical to jobs like those of wind turbine techs.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Wind turbine techs face unique hazards, especially from heights and weather conditions. They’re exposed to strong winds and sometimes extreme temperatures.</a:t>
            </a:r>
            <a:endParaRPr dirty="0">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en-US" dirty="0">
                <a:latin typeface="Calibri"/>
                <a:ea typeface="Calibri"/>
                <a:cs typeface="Calibri"/>
                <a:sym typeface="Calibri"/>
              </a:rPr>
              <a:t>Working safely allows techs to keep the turbines running correctly, contributing to climate goals—remember, the goal is to have a cleaner and healthier Massachusetts!</a:t>
            </a:r>
            <a:endParaRPr dirty="0">
              <a:latin typeface="Calibri"/>
              <a:ea typeface="Calibri"/>
              <a:cs typeface="Calibri"/>
              <a:sym typeface="Calibri"/>
            </a:endParaRPr>
          </a:p>
        </p:txBody>
      </p:sp>
      <p:sp>
        <p:nvSpPr>
          <p:cNvPr id="275" name="Google Shape;27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10bd32f27a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310bd32f27a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b="0"/>
          </a:p>
        </p:txBody>
      </p:sp>
      <p:sp>
        <p:nvSpPr>
          <p:cNvPr id="291" name="Google Shape;291;g310bd32f27a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10bd32f27a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310bd32f27a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b="0"/>
          </a:p>
        </p:txBody>
      </p:sp>
      <p:sp>
        <p:nvSpPr>
          <p:cNvPr id="306" name="Google Shape;306;g310bd32f27a_0_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10c378f310_0_126: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310c378f310_0_126: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g310c378f310_0_1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dirty="0">
                <a:latin typeface="Calibri" panose="020F0502020204030204" pitchFamily="34" charset="0"/>
                <a:cs typeface="Calibri" panose="020F0502020204030204" pitchFamily="34" charset="0"/>
              </a:rPr>
              <a:t>Note to teacher: This video is a placeholder; the video created for this course will be available in spring 2025. You may skip this slide and the next if you wish.</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Day in the Life of a Wind Technician; video from National Grid Renewables (3 minutes)</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
        <p:nvSpPr>
          <p:cNvPr id="331" name="Google Shape;33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d5f3f82be0_0_20:notes"/>
          <p:cNvSpPr>
            <a:spLocks noGrp="1" noRot="1" noChangeAspect="1"/>
          </p:cNvSpPr>
          <p:nvPr>
            <p:ph type="sldImg" idx="2"/>
          </p:nvPr>
        </p:nvSpPr>
        <p:spPr>
          <a:xfrm>
            <a:off x="1636815" y="458788"/>
            <a:ext cx="3584400" cy="20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2d5f3f82be0_0_20: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g2d5f3f82be0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Wind turbine technicians perform several tasks essential to the wind energy industry, including maintenance, installation, and troubleshooting.</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Technicians ensure turbines operate safely and efficiently, which is critical as we expand wind energy.</a:t>
            </a:r>
            <a:endParaRPr dirty="0">
              <a:latin typeface="Calibri" panose="020F0502020204030204" pitchFamily="34" charset="0"/>
              <a:cs typeface="Calibri" panose="020F0502020204030204" pitchFamily="34" charset="0"/>
            </a:endParaRPr>
          </a:p>
        </p:txBody>
      </p:sp>
      <p:sp>
        <p:nvSpPr>
          <p:cNvPr id="353" name="Google Shape;3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1817e5d363_0_0: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31817e5d363_0_0:notes"/>
          <p:cNvSpPr txBox="1">
            <a:spLocks noGrp="1"/>
          </p:cNvSpPr>
          <p:nvPr>
            <p:ph type="body" idx="1"/>
          </p:nvPr>
        </p:nvSpPr>
        <p:spPr>
          <a:xfrm>
            <a:off x="685800" y="2551611"/>
            <a:ext cx="5486400" cy="613350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a:latin typeface="Calibri" panose="020F0502020204030204" pitchFamily="34" charset="0"/>
                <a:cs typeface="Calibri" panose="020F0502020204030204" pitchFamily="34" charset="0"/>
              </a:rPr>
              <a:t>Several other people work closely with wind turbines in addition to wind turbine technicians; some of these people are engineers, electricians, and assemblers.</a:t>
            </a:r>
            <a:endParaRPr dirty="0">
              <a:latin typeface="Calibri" panose="020F0502020204030204" pitchFamily="34" charset="0"/>
              <a:cs typeface="Calibri" panose="020F0502020204030204" pitchFamily="34" charset="0"/>
            </a:endParaRPr>
          </a:p>
          <a:p>
            <a:pPr marL="171450" lvl="0" indent="-171450" algn="l" rtl="0">
              <a:spcBef>
                <a:spcPts val="0"/>
              </a:spcBef>
              <a:spcAft>
                <a:spcPts val="0"/>
              </a:spcAft>
              <a:buFont typeface="Arial" panose="020B0604020202020204" pitchFamily="34" charset="0"/>
              <a:buChar char="•"/>
            </a:pPr>
            <a:r>
              <a:rPr lang="en-US" dirty="0">
                <a:latin typeface="Calibri" panose="020F0502020204030204" pitchFamily="34" charset="0"/>
                <a:cs typeface="Calibri" panose="020F0502020204030204" pitchFamily="34" charset="0"/>
              </a:rPr>
              <a:t>Each role requires a unique skill set and expertise. These roles are crucial to ensuring that wind turbines and wind farms operate efficiently.</a:t>
            </a:r>
            <a:endParaRPr dirty="0">
              <a:latin typeface="Calibri" panose="020F0502020204030204" pitchFamily="34" charset="0"/>
              <a:cs typeface="Calibri" panose="020F0502020204030204" pitchFamily="34" charset="0"/>
            </a:endParaRPr>
          </a:p>
        </p:txBody>
      </p:sp>
      <p:sp>
        <p:nvSpPr>
          <p:cNvPr id="365" name="Google Shape;365;g31817e5d36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
        <p:cNvGrpSpPr/>
        <p:nvPr/>
      </p:nvGrpSpPr>
      <p:grpSpPr>
        <a:xfrm>
          <a:off x="0" y="0"/>
          <a:ext cx="0" cy="0"/>
          <a:chOff x="0" y="0"/>
          <a:chExt cx="0" cy="0"/>
        </a:xfrm>
      </p:grpSpPr>
      <p:sp>
        <p:nvSpPr>
          <p:cNvPr id="21" name="Google Shape;21;p24"/>
          <p:cNvSpPr txBox="1">
            <a:spLocks noGrp="1"/>
          </p:cNvSpPr>
          <p:nvPr>
            <p:ph type="title"/>
          </p:nvPr>
        </p:nvSpPr>
        <p:spPr>
          <a:xfrm>
            <a:off x="838200" y="2183168"/>
            <a:ext cx="10515600" cy="92333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rgbClr val="0B5394"/>
              </a:buClr>
              <a:buSzPts val="6000"/>
              <a:buFont typeface="Calibri"/>
              <a:buNone/>
              <a:defRPr sz="6000" b="1" i="0" u="none" strike="noStrike" cap="none">
                <a:solidFill>
                  <a:srgbClr val="0B53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24"/>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24"/>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838199" y="3635375"/>
            <a:ext cx="10515599" cy="757130"/>
          </a:xfrm>
          <a:prstGeom prst="rect">
            <a:avLst/>
          </a:prstGeom>
          <a:noFill/>
          <a:ln>
            <a:noFill/>
          </a:ln>
        </p:spPr>
        <p:txBody>
          <a:bodyPr spcFirstLastPara="1" wrap="square" lIns="91425" tIns="45700" rIns="91425" bIns="45700" anchor="t" anchorCtr="0">
            <a:spAutoFit/>
          </a:bodyPr>
          <a:lstStyle>
            <a:lvl1pPr marL="457200" marR="0" lvl="0" indent="-228600" algn="l" rtl="0">
              <a:lnSpc>
                <a:spcPct val="90000"/>
              </a:lnSpc>
              <a:spcBef>
                <a:spcPts val="1000"/>
              </a:spcBef>
              <a:spcAft>
                <a:spcPts val="0"/>
              </a:spcAft>
              <a:buClr>
                <a:srgbClr val="6AA84F"/>
              </a:buClr>
              <a:buSzPts val="4800"/>
              <a:buFont typeface="Calibri"/>
              <a:buNone/>
              <a:defRPr sz="4800" b="1" i="0" u="none" strike="noStrike" cap="none">
                <a:solidFill>
                  <a:srgbClr val="6AA84F"/>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100"/>
              <a:buFont typeface="Calibri"/>
              <a:buNone/>
              <a:defRPr sz="11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700"/>
              <a:buFont typeface="Calibri"/>
              <a:buNone/>
              <a:defRPr sz="7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 name="Google Shape;25;p24"/>
          <p:cNvPicPr preferRelativeResize="0"/>
          <p:nvPr/>
        </p:nvPicPr>
        <p:blipFill rotWithShape="1">
          <a:blip r:embed="rId2">
            <a:alphaModFix/>
          </a:blip>
          <a:srcRect/>
          <a:stretch/>
        </p:blipFill>
        <p:spPr>
          <a:xfrm>
            <a:off x="166096" y="145752"/>
            <a:ext cx="3979875" cy="120660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ll Out Box 1">
  <p:cSld name="TITLE_ONLY_1_1_1">
    <p:spTree>
      <p:nvGrpSpPr>
        <p:cNvPr id="1" name="Shape 80"/>
        <p:cNvGrpSpPr/>
        <p:nvPr/>
      </p:nvGrpSpPr>
      <p:grpSpPr>
        <a:xfrm>
          <a:off x="0" y="0"/>
          <a:ext cx="0" cy="0"/>
          <a:chOff x="0" y="0"/>
          <a:chExt cx="0" cy="0"/>
        </a:xfrm>
      </p:grpSpPr>
      <p:sp>
        <p:nvSpPr>
          <p:cNvPr id="81" name="Google Shape;81;g3169b028f0a_0_17"/>
          <p:cNvSpPr/>
          <p:nvPr/>
        </p:nvSpPr>
        <p:spPr>
          <a:xfrm>
            <a:off x="7444775" y="1444075"/>
            <a:ext cx="4230000" cy="4001100"/>
          </a:xfrm>
          <a:prstGeom prst="rect">
            <a:avLst/>
          </a:prstGeom>
          <a:solidFill>
            <a:srgbClr val="FF6000"/>
          </a:solidFill>
          <a:ln w="9525" cap="flat" cmpd="sng">
            <a:solidFill>
              <a:srgbClr val="FF6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2" name="Google Shape;82;g3169b028f0a_0_17"/>
          <p:cNvSpPr>
            <a:spLocks noGrp="1"/>
          </p:cNvSpPr>
          <p:nvPr>
            <p:ph type="pic" idx="2"/>
          </p:nvPr>
        </p:nvSpPr>
        <p:spPr>
          <a:xfrm>
            <a:off x="6648575" y="1009050"/>
            <a:ext cx="4606500" cy="4001100"/>
          </a:xfrm>
          <a:prstGeom prst="rect">
            <a:avLst/>
          </a:prstGeom>
          <a:noFill/>
          <a:ln>
            <a:noFill/>
          </a:ln>
        </p:spPr>
      </p:sp>
      <p:sp>
        <p:nvSpPr>
          <p:cNvPr id="83" name="Google Shape;83;g3169b028f0a_0_17"/>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4" name="Google Shape;84;g3169b028f0a_0_1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85" name="Google Shape;85;g3169b028f0a_0_17"/>
          <p:cNvSpPr txBox="1">
            <a:spLocks noGrp="1"/>
          </p:cNvSpPr>
          <p:nvPr>
            <p:ph type="body" idx="1"/>
          </p:nvPr>
        </p:nvSpPr>
        <p:spPr>
          <a:xfrm>
            <a:off x="339375" y="28175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6" name="Google Shape;86;g3169b028f0a_0_17"/>
          <p:cNvSpPr txBox="1">
            <a:spLocks noGrp="1"/>
          </p:cNvSpPr>
          <p:nvPr>
            <p:ph type="title"/>
          </p:nvPr>
        </p:nvSpPr>
        <p:spPr>
          <a:xfrm>
            <a:off x="339375" y="1816900"/>
            <a:ext cx="4995600" cy="524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ll Out Box 1 1">
  <p:cSld name="TITLE_ONLY_1_1_1_1">
    <p:spTree>
      <p:nvGrpSpPr>
        <p:cNvPr id="1" name="Shape 87"/>
        <p:cNvGrpSpPr/>
        <p:nvPr/>
      </p:nvGrpSpPr>
      <p:grpSpPr>
        <a:xfrm>
          <a:off x="0" y="0"/>
          <a:ext cx="0" cy="0"/>
          <a:chOff x="0" y="0"/>
          <a:chExt cx="0" cy="0"/>
        </a:xfrm>
      </p:grpSpPr>
      <p:sp>
        <p:nvSpPr>
          <p:cNvPr id="88" name="Google Shape;88;g2d5f3f82be0_0_9"/>
          <p:cNvSpPr/>
          <p:nvPr/>
        </p:nvSpPr>
        <p:spPr>
          <a:xfrm>
            <a:off x="7444775" y="1444075"/>
            <a:ext cx="4230000" cy="4001100"/>
          </a:xfrm>
          <a:prstGeom prst="rect">
            <a:avLst/>
          </a:prstGeom>
          <a:solidFill>
            <a:srgbClr val="00B050"/>
          </a:solid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 name="Google Shape;89;g2d5f3f82be0_0_9"/>
          <p:cNvSpPr>
            <a:spLocks noGrp="1"/>
          </p:cNvSpPr>
          <p:nvPr>
            <p:ph type="pic" idx="2"/>
          </p:nvPr>
        </p:nvSpPr>
        <p:spPr>
          <a:xfrm>
            <a:off x="6648575" y="1009050"/>
            <a:ext cx="4606500" cy="4001100"/>
          </a:xfrm>
          <a:prstGeom prst="rect">
            <a:avLst/>
          </a:prstGeom>
          <a:noFill/>
          <a:ln>
            <a:noFill/>
          </a:ln>
        </p:spPr>
      </p:sp>
      <p:sp>
        <p:nvSpPr>
          <p:cNvPr id="90" name="Google Shape;90;g2d5f3f82be0_0_9"/>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g2d5f3f82be0_0_9"/>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92" name="Google Shape;92;g2d5f3f82be0_0_9"/>
          <p:cNvSpPr txBox="1">
            <a:spLocks noGrp="1"/>
          </p:cNvSpPr>
          <p:nvPr>
            <p:ph type="body" idx="1"/>
          </p:nvPr>
        </p:nvSpPr>
        <p:spPr>
          <a:xfrm>
            <a:off x="339375" y="28175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93" name="Google Shape;93;g2d5f3f82be0_0_9"/>
          <p:cNvSpPr txBox="1">
            <a:spLocks noGrp="1"/>
          </p:cNvSpPr>
          <p:nvPr>
            <p:ph type="title"/>
          </p:nvPr>
        </p:nvSpPr>
        <p:spPr>
          <a:xfrm>
            <a:off x="339375" y="1816900"/>
            <a:ext cx="4995600" cy="524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limate Goals">
  <p:cSld name="CUSTOM_2">
    <p:spTree>
      <p:nvGrpSpPr>
        <p:cNvPr id="1" name="Shape 94"/>
        <p:cNvGrpSpPr/>
        <p:nvPr/>
      </p:nvGrpSpPr>
      <p:grpSpPr>
        <a:xfrm>
          <a:off x="0" y="0"/>
          <a:ext cx="0" cy="0"/>
          <a:chOff x="0" y="0"/>
          <a:chExt cx="0" cy="0"/>
        </a:xfrm>
      </p:grpSpPr>
      <p:sp>
        <p:nvSpPr>
          <p:cNvPr id="95" name="Google Shape;95;g3179db7ef8e_0_155"/>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96" name="Google Shape;96;g3179db7ef8e_0_155"/>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97" name="Google Shape;97;g3179db7ef8e_0_155"/>
          <p:cNvSpPr txBox="1"/>
          <p:nvPr/>
        </p:nvSpPr>
        <p:spPr>
          <a:xfrm>
            <a:off x="1719450" y="244800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cxnSp>
        <p:nvCxnSpPr>
          <p:cNvPr id="98" name="Google Shape;98;g3179db7ef8e_0_155"/>
          <p:cNvCxnSpPr/>
          <p:nvPr/>
        </p:nvCxnSpPr>
        <p:spPr>
          <a:xfrm rot="10800000" flipH="1">
            <a:off x="0" y="31263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99" name="Google Shape;99;g3179db7ef8e_0_155"/>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100" name="Google Shape;100;g3179db7ef8e_0_155"/>
          <p:cNvPicPr preferRelativeResize="0"/>
          <p:nvPr/>
        </p:nvPicPr>
        <p:blipFill rotWithShape="1">
          <a:blip r:embed="rId2">
            <a:alphaModFix/>
          </a:blip>
          <a:srcRect l="10378"/>
          <a:stretch/>
        </p:blipFill>
        <p:spPr>
          <a:xfrm>
            <a:off x="460875" y="2287950"/>
            <a:ext cx="1009850" cy="910500"/>
          </a:xfrm>
          <a:prstGeom prst="rect">
            <a:avLst/>
          </a:prstGeom>
          <a:noFill/>
          <a:ln>
            <a:noFill/>
          </a:ln>
        </p:spPr>
      </p:pic>
      <p:sp>
        <p:nvSpPr>
          <p:cNvPr id="101" name="Google Shape;101;g3179db7ef8e_0_155"/>
          <p:cNvSpPr txBox="1"/>
          <p:nvPr/>
        </p:nvSpPr>
        <p:spPr>
          <a:xfrm>
            <a:off x="6457200" y="1093500"/>
            <a:ext cx="5054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1" i="0" u="none" strike="noStrike" cap="none">
                <a:solidFill>
                  <a:schemeClr val="dk1"/>
                </a:solidFill>
                <a:latin typeface="Calibri"/>
                <a:ea typeface="Calibri"/>
                <a:cs typeface="Calibri"/>
                <a:sym typeface="Calibri"/>
              </a:rPr>
              <a:t>When you complete this lesson, you’ll be able to:</a:t>
            </a:r>
            <a:endParaRPr sz="2600" b="0" i="0" u="none" strike="noStrike" cap="none">
              <a:solidFill>
                <a:schemeClr val="dk1"/>
              </a:solidFill>
              <a:latin typeface="Calibri"/>
              <a:ea typeface="Calibri"/>
              <a:cs typeface="Calibri"/>
              <a:sym typeface="Calibri"/>
            </a:endParaRPr>
          </a:p>
        </p:txBody>
      </p:sp>
      <p:sp>
        <p:nvSpPr>
          <p:cNvPr id="102" name="Google Shape;102;g3179db7ef8e_0_155"/>
          <p:cNvSpPr txBox="1">
            <a:spLocks noGrp="1"/>
          </p:cNvSpPr>
          <p:nvPr>
            <p:ph type="body" idx="1"/>
          </p:nvPr>
        </p:nvSpPr>
        <p:spPr>
          <a:xfrm>
            <a:off x="6645050" y="2287750"/>
            <a:ext cx="4744500" cy="31326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ide Box">
  <p:cSld name="CUSTOM_2_1">
    <p:spTree>
      <p:nvGrpSpPr>
        <p:cNvPr id="1" name="Shape 103"/>
        <p:cNvGrpSpPr/>
        <p:nvPr/>
      </p:nvGrpSpPr>
      <p:grpSpPr>
        <a:xfrm>
          <a:off x="0" y="0"/>
          <a:ext cx="0" cy="0"/>
          <a:chOff x="0" y="0"/>
          <a:chExt cx="0" cy="0"/>
        </a:xfrm>
      </p:grpSpPr>
      <p:sp>
        <p:nvSpPr>
          <p:cNvPr id="104" name="Google Shape;104;g3179db7ef8e_0_166"/>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05" name="Google Shape;105;g3179db7ef8e_0_166"/>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06" name="Google Shape;106;g3179db7ef8e_0_166"/>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107" name="Google Shape;107;g3179db7ef8e_0_166"/>
          <p:cNvSpPr txBox="1">
            <a:spLocks noGrp="1"/>
          </p:cNvSpPr>
          <p:nvPr>
            <p:ph type="body" idx="1"/>
          </p:nvPr>
        </p:nvSpPr>
        <p:spPr>
          <a:xfrm>
            <a:off x="6645050" y="915100"/>
            <a:ext cx="4744500" cy="45054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08" name="Google Shape;108;g3179db7ef8e_0_166"/>
          <p:cNvSpPr txBox="1">
            <a:spLocks noGrp="1"/>
          </p:cNvSpPr>
          <p:nvPr>
            <p:ph type="title"/>
          </p:nvPr>
        </p:nvSpPr>
        <p:spPr>
          <a:xfrm>
            <a:off x="239325" y="2998725"/>
            <a:ext cx="5054100" cy="59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ide Title">
  <p:cSld name="CUSTOM_2_1_1">
    <p:spTree>
      <p:nvGrpSpPr>
        <p:cNvPr id="1" name="Shape 109"/>
        <p:cNvGrpSpPr/>
        <p:nvPr/>
      </p:nvGrpSpPr>
      <p:grpSpPr>
        <a:xfrm>
          <a:off x="0" y="0"/>
          <a:ext cx="0" cy="0"/>
          <a:chOff x="0" y="0"/>
          <a:chExt cx="0" cy="0"/>
        </a:xfrm>
      </p:grpSpPr>
      <p:sp>
        <p:nvSpPr>
          <p:cNvPr id="110" name="Google Shape;110;g3179db7ef8e_0_175"/>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11" name="Google Shape;111;g3179db7ef8e_0_175"/>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12" name="Google Shape;112;g3179db7ef8e_0_175"/>
          <p:cNvSpPr txBox="1">
            <a:spLocks noGrp="1"/>
          </p:cNvSpPr>
          <p:nvPr>
            <p:ph type="body" idx="1"/>
          </p:nvPr>
        </p:nvSpPr>
        <p:spPr>
          <a:xfrm>
            <a:off x="6645050" y="915100"/>
            <a:ext cx="4744500" cy="45054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13" name="Google Shape;113;g3179db7ef8e_0_175"/>
          <p:cNvSpPr txBox="1">
            <a:spLocks noGrp="1"/>
          </p:cNvSpPr>
          <p:nvPr>
            <p:ph type="title"/>
          </p:nvPr>
        </p:nvSpPr>
        <p:spPr>
          <a:xfrm>
            <a:off x="239325" y="2998725"/>
            <a:ext cx="5054100" cy="59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rge Box">
  <p:cSld name="CUSTOM_3">
    <p:spTree>
      <p:nvGrpSpPr>
        <p:cNvPr id="1" name="Shape 114"/>
        <p:cNvGrpSpPr/>
        <p:nvPr/>
      </p:nvGrpSpPr>
      <p:grpSpPr>
        <a:xfrm>
          <a:off x="0" y="0"/>
          <a:ext cx="0" cy="0"/>
          <a:chOff x="0" y="0"/>
          <a:chExt cx="0" cy="0"/>
        </a:xfrm>
      </p:grpSpPr>
      <p:sp>
        <p:nvSpPr>
          <p:cNvPr id="115" name="Google Shape;115;g3179db7ef8e_0_183"/>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116" name="Google Shape;116;g3179db7ef8e_0_183"/>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7" name="Google Shape;117;g3179db7ef8e_0_183"/>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18" name="Google Shape;118;g3179db7ef8e_0_183"/>
          <p:cNvSpPr txBox="1">
            <a:spLocks noGrp="1"/>
          </p:cNvSpPr>
          <p:nvPr>
            <p:ph type="title"/>
          </p:nvPr>
        </p:nvSpPr>
        <p:spPr>
          <a:xfrm>
            <a:off x="1168525" y="158875"/>
            <a:ext cx="9939300" cy="7743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g3179db7ef8e_0_183"/>
          <p:cNvSpPr txBox="1">
            <a:spLocks noGrp="1"/>
          </p:cNvSpPr>
          <p:nvPr>
            <p:ph type="body" idx="1"/>
          </p:nvPr>
        </p:nvSpPr>
        <p:spPr>
          <a:xfrm>
            <a:off x="1098125" y="1956925"/>
            <a:ext cx="10135500" cy="3429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120" name="Google Shape;120;g3179db7ef8e_0_183"/>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ide Text ">
  <p:cSld name="TITLE_ONLY_2_1_1">
    <p:spTree>
      <p:nvGrpSpPr>
        <p:cNvPr id="1" name="Shape 121"/>
        <p:cNvGrpSpPr/>
        <p:nvPr/>
      </p:nvGrpSpPr>
      <p:grpSpPr>
        <a:xfrm>
          <a:off x="0" y="0"/>
          <a:ext cx="0" cy="0"/>
          <a:chOff x="0" y="0"/>
          <a:chExt cx="0" cy="0"/>
        </a:xfrm>
      </p:grpSpPr>
      <p:sp>
        <p:nvSpPr>
          <p:cNvPr id="122" name="Google Shape;122;g3179db7ef8e_0_190"/>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3" name="Google Shape;123;g3179db7ef8e_0_19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24" name="Google Shape;124;g3179db7ef8e_0_190"/>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5" name="Google Shape;125;g3179db7ef8e_0_190"/>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26" name="Google Shape;126;g3179db7ef8e_0_190"/>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27" name="Google Shape;127;g3179db7ef8e_0_190"/>
          <p:cNvSpPr txBox="1">
            <a:spLocks noGrp="1"/>
          </p:cNvSpPr>
          <p:nvPr>
            <p:ph type="body" idx="1"/>
          </p:nvPr>
        </p:nvSpPr>
        <p:spPr>
          <a:xfrm>
            <a:off x="6420250" y="19144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28" name="Google Shape;128;g3179db7ef8e_0_190"/>
          <p:cNvSpPr txBox="1">
            <a:spLocks noGrp="1"/>
          </p:cNvSpPr>
          <p:nvPr>
            <p:ph type="title"/>
          </p:nvPr>
        </p:nvSpPr>
        <p:spPr>
          <a:xfrm>
            <a:off x="6624075" y="715950"/>
            <a:ext cx="5263200" cy="728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ide Title 1">
  <p:cSld name="CUSTOM_2_1_1_1">
    <p:spTree>
      <p:nvGrpSpPr>
        <p:cNvPr id="1" name="Shape 129"/>
        <p:cNvGrpSpPr/>
        <p:nvPr/>
      </p:nvGrpSpPr>
      <p:grpSpPr>
        <a:xfrm>
          <a:off x="0" y="0"/>
          <a:ext cx="0" cy="0"/>
          <a:chOff x="0" y="0"/>
          <a:chExt cx="0" cy="0"/>
        </a:xfrm>
      </p:grpSpPr>
      <p:sp>
        <p:nvSpPr>
          <p:cNvPr id="130" name="Google Shape;130;g3179db7ef8e_0_198"/>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31" name="Google Shape;131;g3179db7ef8e_0_198"/>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32" name="Google Shape;132;g3179db7ef8e_0_198"/>
          <p:cNvSpPr txBox="1">
            <a:spLocks noGrp="1"/>
          </p:cNvSpPr>
          <p:nvPr>
            <p:ph type="body" idx="1"/>
          </p:nvPr>
        </p:nvSpPr>
        <p:spPr>
          <a:xfrm>
            <a:off x="6645050" y="915100"/>
            <a:ext cx="4744500" cy="45054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33" name="Google Shape;133;g3179db7ef8e_0_198"/>
          <p:cNvSpPr txBox="1">
            <a:spLocks noGrp="1"/>
          </p:cNvSpPr>
          <p:nvPr>
            <p:ph type="title"/>
          </p:nvPr>
        </p:nvSpPr>
        <p:spPr>
          <a:xfrm>
            <a:off x="239325" y="2998725"/>
            <a:ext cx="5054100" cy="59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limate Goals Large">
  <p:cSld name="CUSTOM_3_1">
    <p:spTree>
      <p:nvGrpSpPr>
        <p:cNvPr id="1" name="Shape 134"/>
        <p:cNvGrpSpPr/>
        <p:nvPr/>
      </p:nvGrpSpPr>
      <p:grpSpPr>
        <a:xfrm>
          <a:off x="0" y="0"/>
          <a:ext cx="0" cy="0"/>
          <a:chOff x="0" y="0"/>
          <a:chExt cx="0" cy="0"/>
        </a:xfrm>
      </p:grpSpPr>
      <p:sp>
        <p:nvSpPr>
          <p:cNvPr id="135" name="Google Shape;135;g3179db7ef8e_0_206"/>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36" name="Google Shape;136;g3179db7ef8e_0_206"/>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7" name="Google Shape;137;g3179db7ef8e_0_206"/>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38" name="Google Shape;138;g3179db7ef8e_0_206"/>
          <p:cNvSpPr txBox="1">
            <a:spLocks noGrp="1"/>
          </p:cNvSpPr>
          <p:nvPr>
            <p:ph type="body" idx="1"/>
          </p:nvPr>
        </p:nvSpPr>
        <p:spPr>
          <a:xfrm>
            <a:off x="1098125" y="1956925"/>
            <a:ext cx="10135500" cy="3429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139" name="Google Shape;139;g3179db7ef8e_0_206"/>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140" name="Google Shape;140;g3179db7ef8e_0_206"/>
          <p:cNvSpPr txBox="1"/>
          <p:nvPr/>
        </p:nvSpPr>
        <p:spPr>
          <a:xfrm>
            <a:off x="1943107" y="254275"/>
            <a:ext cx="6107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pic>
        <p:nvPicPr>
          <p:cNvPr id="141" name="Google Shape;141;g3179db7ef8e_0_206"/>
          <p:cNvPicPr preferRelativeResize="0"/>
          <p:nvPr/>
        </p:nvPicPr>
        <p:blipFill rotWithShape="1">
          <a:blip r:embed="rId2">
            <a:alphaModFix/>
          </a:blip>
          <a:srcRect l="10378"/>
          <a:stretch/>
        </p:blipFill>
        <p:spPr>
          <a:xfrm>
            <a:off x="685788" y="138475"/>
            <a:ext cx="1009850" cy="9105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ption 2 Basic with Picture placeholder">
  <p:cSld name="Option 2 Basic with Picture placeholder">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28"/>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28"/>
          <p:cNvSpPr txBox="1">
            <a:spLocks noGrp="1"/>
          </p:cNvSpPr>
          <p:nvPr>
            <p:ph type="body" idx="1"/>
          </p:nvPr>
        </p:nvSpPr>
        <p:spPr>
          <a:xfrm>
            <a:off x="304799" y="1234440"/>
            <a:ext cx="5391152" cy="517065"/>
          </a:xfrm>
          <a:prstGeom prst="rect">
            <a:avLst/>
          </a:prstGeom>
          <a:noFill/>
          <a:ln>
            <a:noFill/>
          </a:ln>
        </p:spPr>
        <p:txBody>
          <a:bodyPr spcFirstLastPara="1" wrap="square" lIns="91425" tIns="0" rIns="91425" bIns="182875" anchor="t" anchorCtr="0">
            <a:spAutoFit/>
          </a:bodyPr>
          <a:lstStyle>
            <a:lvl1pPr marL="457200" lvl="0" indent="-228600" algn="l">
              <a:lnSpc>
                <a:spcPct val="90000"/>
              </a:lnSpc>
              <a:spcBef>
                <a:spcPts val="1000"/>
              </a:spcBef>
              <a:spcAft>
                <a:spcPts val="0"/>
              </a:spcAft>
              <a:buClr>
                <a:srgbClr val="6AA84F"/>
              </a:buClr>
              <a:buSzPts val="2400"/>
              <a:buFont typeface="Calibri"/>
              <a:buNone/>
              <a:defRPr sz="2400" b="1" i="0" cap="none">
                <a:solidFill>
                  <a:srgbClr val="6AA84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28"/>
          <p:cNvSpPr>
            <a:spLocks noGrp="1"/>
          </p:cNvSpPr>
          <p:nvPr>
            <p:ph type="pic" idx="2"/>
          </p:nvPr>
        </p:nvSpPr>
        <p:spPr>
          <a:xfrm>
            <a:off x="6393873" y="1417320"/>
            <a:ext cx="4572000" cy="4023360"/>
          </a:xfrm>
          <a:prstGeom prst="rect">
            <a:avLst/>
          </a:prstGeom>
          <a:solidFill>
            <a:srgbClr val="595959"/>
          </a:solidFill>
          <a:ln>
            <a:noFill/>
          </a:ln>
        </p:spPr>
      </p:sp>
      <p:cxnSp>
        <p:nvCxnSpPr>
          <p:cNvPr id="160" name="Google Shape;160;p28"/>
          <p:cNvCxnSpPr/>
          <p:nvPr/>
        </p:nvCxnSpPr>
        <p:spPr>
          <a:xfrm>
            <a:off x="304800" y="1008735"/>
            <a:ext cx="11582400" cy="0"/>
          </a:xfrm>
          <a:prstGeom prst="straightConnector1">
            <a:avLst/>
          </a:prstGeom>
          <a:noFill/>
          <a:ln w="19050" cap="flat" cmpd="sng">
            <a:solidFill>
              <a:srgbClr val="0B5394"/>
            </a:solidFill>
            <a:prstDash val="solid"/>
            <a:miter lim="800000"/>
            <a:headEnd type="none" w="sm" len="sm"/>
            <a:tailEnd type="none" w="sm" len="sm"/>
          </a:ln>
        </p:spPr>
      </p:cxnSp>
      <p:sp>
        <p:nvSpPr>
          <p:cNvPr id="161" name="Google Shape;161;p28"/>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62" name="Google Shape;162;p28"/>
          <p:cNvSpPr txBox="1">
            <a:spLocks noGrp="1"/>
          </p:cNvSpPr>
          <p:nvPr>
            <p:ph type="body" idx="3"/>
          </p:nvPr>
        </p:nvSpPr>
        <p:spPr>
          <a:xfrm>
            <a:off x="304799" y="1600200"/>
            <a:ext cx="11582401" cy="1853841"/>
          </a:xfrm>
          <a:prstGeom prst="rect">
            <a:avLst/>
          </a:prstGeom>
          <a:noFill/>
          <a:ln>
            <a:noFill/>
          </a:ln>
        </p:spPr>
        <p:txBody>
          <a:bodyPr spcFirstLastPara="1" wrap="square" lIns="91425" tIns="0" rIns="91425" bIns="45700" anchor="t" anchorCtr="0">
            <a:spAutoFit/>
          </a:bodyPr>
          <a:lstStyle>
            <a:lvl1pPr marL="457200" lvl="0" indent="-381000" algn="l">
              <a:lnSpc>
                <a:spcPct val="90000"/>
              </a:lnSpc>
              <a:spcBef>
                <a:spcPts val="1000"/>
              </a:spcBef>
              <a:spcAft>
                <a:spcPts val="0"/>
              </a:spcAft>
              <a:buClr>
                <a:srgbClr val="FF6000"/>
              </a:buClr>
              <a:buSzPts val="2400"/>
              <a:buFont typeface="Arial"/>
              <a:buChar char="•"/>
              <a:defRPr sz="2400"/>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2 1">
  <p:cSld name="CUSTOM_1">
    <p:spTree>
      <p:nvGrpSpPr>
        <p:cNvPr id="1" name="Shape 26"/>
        <p:cNvGrpSpPr/>
        <p:nvPr/>
      </p:nvGrpSpPr>
      <p:grpSpPr>
        <a:xfrm>
          <a:off x="0" y="0"/>
          <a:ext cx="0" cy="0"/>
          <a:chOff x="0" y="0"/>
          <a:chExt cx="0" cy="0"/>
        </a:xfrm>
      </p:grpSpPr>
      <p:sp>
        <p:nvSpPr>
          <p:cNvPr id="27" name="Google Shape;27;g310bd32f27a_0_7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g310bd32f27a_0_71"/>
          <p:cNvSpPr/>
          <p:nvPr/>
        </p:nvSpPr>
        <p:spPr>
          <a:xfrm>
            <a:off x="-7200" y="0"/>
            <a:ext cx="12206400" cy="636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29"/>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9"/>
          <p:cNvSpPr txBox="1">
            <a:spLocks noGrp="1"/>
          </p:cNvSpPr>
          <p:nvPr>
            <p:ph type="body" idx="1"/>
          </p:nvPr>
        </p:nvSpPr>
        <p:spPr>
          <a:xfrm>
            <a:off x="304799" y="1194423"/>
            <a:ext cx="11582401" cy="1853841"/>
          </a:xfrm>
          <a:prstGeom prst="rect">
            <a:avLst/>
          </a:prstGeom>
          <a:noFill/>
          <a:ln>
            <a:noFill/>
          </a:ln>
        </p:spPr>
        <p:txBody>
          <a:bodyPr spcFirstLastPara="1" wrap="square" lIns="91425" tIns="0" rIns="91425" bIns="45700" anchor="t" anchorCtr="0">
            <a:spAutoFit/>
          </a:bodyPr>
          <a:lstStyle>
            <a:lvl1pPr marL="457200" lvl="0" indent="-381000" algn="l">
              <a:lnSpc>
                <a:spcPct val="90000"/>
              </a:lnSpc>
              <a:spcBef>
                <a:spcPts val="1000"/>
              </a:spcBef>
              <a:spcAft>
                <a:spcPts val="0"/>
              </a:spcAft>
              <a:buClr>
                <a:srgbClr val="FF6000"/>
              </a:buClr>
              <a:buSzPts val="2400"/>
              <a:buFont typeface="Arial"/>
              <a:buChar char="•"/>
              <a:defRPr sz="2400"/>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67" name="Google Shape;167;p29"/>
          <p:cNvCxnSpPr/>
          <p:nvPr/>
        </p:nvCxnSpPr>
        <p:spPr>
          <a:xfrm>
            <a:off x="304800" y="1008735"/>
            <a:ext cx="11582400" cy="0"/>
          </a:xfrm>
          <a:prstGeom prst="straightConnector1">
            <a:avLst/>
          </a:prstGeom>
          <a:noFill/>
          <a:ln w="19050" cap="flat" cmpd="sng">
            <a:solidFill>
              <a:srgbClr val="0065A4"/>
            </a:solidFill>
            <a:prstDash val="solid"/>
            <a:miter lim="800000"/>
            <a:headEnd type="none" w="sm" len="sm"/>
            <a:tailEnd type="none" w="sm" len="sm"/>
          </a:ln>
        </p:spPr>
      </p:cxnSp>
      <p:sp>
        <p:nvSpPr>
          <p:cNvPr id="168" name="Google Shape;168;p29"/>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type="titleOnly">
  <p:cSld name="TITLE_ONLY">
    <p:spTree>
      <p:nvGrpSpPr>
        <p:cNvPr id="1" name="Shape 169"/>
        <p:cNvGrpSpPr/>
        <p:nvPr/>
      </p:nvGrpSpPr>
      <p:grpSpPr>
        <a:xfrm>
          <a:off x="0" y="0"/>
          <a:ext cx="0" cy="0"/>
          <a:chOff x="0" y="0"/>
          <a:chExt cx="0" cy="0"/>
        </a:xfrm>
      </p:grpSpPr>
      <p:sp>
        <p:nvSpPr>
          <p:cNvPr id="170" name="Google Shape;170;g3179db7ef8e_0_321"/>
          <p:cNvSpPr/>
          <p:nvPr/>
        </p:nvSpPr>
        <p:spPr>
          <a:xfrm>
            <a:off x="1304200" y="1640450"/>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1" name="Google Shape;171;g3179db7ef8e_0_321"/>
          <p:cNvSpPr>
            <a:spLocks noGrp="1"/>
          </p:cNvSpPr>
          <p:nvPr>
            <p:ph type="pic" idx="2"/>
          </p:nvPr>
        </p:nvSpPr>
        <p:spPr>
          <a:xfrm>
            <a:off x="508000" y="1205425"/>
            <a:ext cx="4606500" cy="4001100"/>
          </a:xfrm>
          <a:prstGeom prst="rect">
            <a:avLst/>
          </a:prstGeom>
          <a:noFill/>
          <a:ln>
            <a:noFill/>
          </a:ln>
        </p:spPr>
      </p:sp>
      <p:sp>
        <p:nvSpPr>
          <p:cNvPr id="172" name="Google Shape;172;g3179db7ef8e_0_321"/>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3" name="Google Shape;173;g3179db7ef8e_0_32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74" name="Google Shape;174;g3179db7ef8e_0_321"/>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g3179db7ef8e_0_321"/>
          <p:cNvSpPr txBox="1">
            <a:spLocks noGrp="1"/>
          </p:cNvSpPr>
          <p:nvPr>
            <p:ph type="body" idx="1"/>
          </p:nvPr>
        </p:nvSpPr>
        <p:spPr>
          <a:xfrm>
            <a:off x="6455425" y="1899300"/>
            <a:ext cx="5391300" cy="2583000"/>
          </a:xfrm>
          <a:prstGeom prst="rect">
            <a:avLst/>
          </a:prstGeom>
        </p:spPr>
        <p:txBody>
          <a:bodyPr spcFirstLastPara="1" wrap="square" lIns="91425" tIns="0" rIns="91425" bIns="45700" anchor="t" anchorCtr="0">
            <a:spAutoFit/>
          </a:bodyPr>
          <a:lstStyle>
            <a:lvl1pPr marL="457200" lvl="0" indent="-368300">
              <a:lnSpc>
                <a:spcPct val="115000"/>
              </a:lnSpc>
              <a:spcBef>
                <a:spcPts val="1000"/>
              </a:spcBef>
              <a:spcAft>
                <a:spcPts val="0"/>
              </a:spcAft>
              <a:buSzPts val="2200"/>
              <a:buFont typeface="Calibri"/>
              <a:buChar char="●"/>
              <a:defRPr sz="2200" b="1">
                <a:latin typeface="Calibri"/>
                <a:ea typeface="Calibri"/>
                <a:cs typeface="Calibri"/>
                <a:sym typeface="Calibri"/>
              </a:defRPr>
            </a:lvl1pPr>
            <a:lvl2pPr marL="914400" lvl="1" indent="-368300">
              <a:lnSpc>
                <a:spcPct val="115000"/>
              </a:lnSpc>
              <a:spcBef>
                <a:spcPts val="1000"/>
              </a:spcBef>
              <a:spcAft>
                <a:spcPts val="0"/>
              </a:spcAft>
              <a:buSzPts val="2200"/>
              <a:buChar char="○"/>
              <a:defRPr sz="2200" b="1"/>
            </a:lvl2pPr>
            <a:lvl3pPr marL="1371600" lvl="2" indent="-368300">
              <a:lnSpc>
                <a:spcPct val="115000"/>
              </a:lnSpc>
              <a:spcBef>
                <a:spcPts val="1000"/>
              </a:spcBef>
              <a:spcAft>
                <a:spcPts val="0"/>
              </a:spcAft>
              <a:buSzPts val="2200"/>
              <a:buChar char="■"/>
              <a:defRPr sz="2200" b="1"/>
            </a:lvl3pPr>
            <a:lvl4pPr marL="1828800" lvl="3" indent="-368300">
              <a:lnSpc>
                <a:spcPct val="115000"/>
              </a:lnSpc>
              <a:spcBef>
                <a:spcPts val="1000"/>
              </a:spcBef>
              <a:spcAft>
                <a:spcPts val="0"/>
              </a:spcAft>
              <a:buSzPts val="2200"/>
              <a:buChar char="●"/>
              <a:defRPr sz="2200" b="1"/>
            </a:lvl4pPr>
            <a:lvl5pPr marL="2286000" lvl="4" indent="-368300">
              <a:lnSpc>
                <a:spcPct val="115000"/>
              </a:lnSpc>
              <a:spcBef>
                <a:spcPts val="1000"/>
              </a:spcBef>
              <a:spcAft>
                <a:spcPts val="0"/>
              </a:spcAft>
              <a:buSzPts val="2200"/>
              <a:buChar char="○"/>
              <a:defRPr sz="2200" b="1"/>
            </a:lvl5pPr>
            <a:lvl6pPr marL="2743200" lvl="5" indent="-368300">
              <a:lnSpc>
                <a:spcPct val="115000"/>
              </a:lnSpc>
              <a:spcBef>
                <a:spcPts val="1000"/>
              </a:spcBef>
              <a:spcAft>
                <a:spcPts val="0"/>
              </a:spcAft>
              <a:buSzPts val="2200"/>
              <a:buChar char="■"/>
              <a:defRPr sz="2200" b="1"/>
            </a:lvl6pPr>
            <a:lvl7pPr marL="3200400" lvl="6" indent="-368300">
              <a:lnSpc>
                <a:spcPct val="115000"/>
              </a:lnSpc>
              <a:spcBef>
                <a:spcPts val="1000"/>
              </a:spcBef>
              <a:spcAft>
                <a:spcPts val="0"/>
              </a:spcAft>
              <a:buSzPts val="2200"/>
              <a:buChar char="●"/>
              <a:defRPr sz="2200" b="1"/>
            </a:lvl7pPr>
            <a:lvl8pPr marL="3657600" lvl="7" indent="-368300">
              <a:lnSpc>
                <a:spcPct val="115000"/>
              </a:lnSpc>
              <a:spcBef>
                <a:spcPts val="1000"/>
              </a:spcBef>
              <a:spcAft>
                <a:spcPts val="0"/>
              </a:spcAft>
              <a:buSzPts val="2200"/>
              <a:buChar char="○"/>
              <a:defRPr sz="2200" b="1"/>
            </a:lvl8pPr>
            <a:lvl9pPr marL="4114800" lvl="8" indent="-368300">
              <a:lnSpc>
                <a:spcPct val="115000"/>
              </a:lnSpc>
              <a:spcBef>
                <a:spcPts val="1000"/>
              </a:spcBef>
              <a:spcAft>
                <a:spcPts val="1000"/>
              </a:spcAft>
              <a:buSzPts val="2200"/>
              <a:buChar char="■"/>
              <a:defRPr sz="2200" b="1"/>
            </a:lvl9pPr>
          </a:lstStyle>
          <a:p>
            <a:endParaRPr/>
          </a:p>
        </p:txBody>
      </p:sp>
      <p:sp>
        <p:nvSpPr>
          <p:cNvPr id="176" name="Google Shape;176;g3179db7ef8e_0_321"/>
          <p:cNvSpPr txBox="1">
            <a:spLocks noGrp="1"/>
          </p:cNvSpPr>
          <p:nvPr>
            <p:ph type="title"/>
          </p:nvPr>
        </p:nvSpPr>
        <p:spPr>
          <a:xfrm>
            <a:off x="6624075" y="715950"/>
            <a:ext cx="5263200" cy="728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Key Points">
  <p:cSld name="TITLE_ONLY_2">
    <p:spTree>
      <p:nvGrpSpPr>
        <p:cNvPr id="1" name="Shape 177"/>
        <p:cNvGrpSpPr/>
        <p:nvPr/>
      </p:nvGrpSpPr>
      <p:grpSpPr>
        <a:xfrm>
          <a:off x="0" y="0"/>
          <a:ext cx="0" cy="0"/>
          <a:chOff x="0" y="0"/>
          <a:chExt cx="0" cy="0"/>
        </a:xfrm>
      </p:grpSpPr>
      <p:sp>
        <p:nvSpPr>
          <p:cNvPr id="178" name="Google Shape;178;g3179db7ef8e_0_331"/>
          <p:cNvSpPr/>
          <p:nvPr/>
        </p:nvSpPr>
        <p:spPr>
          <a:xfrm>
            <a:off x="1304200" y="16404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9" name="Google Shape;179;g3179db7ef8e_0_331"/>
          <p:cNvSpPr>
            <a:spLocks noGrp="1"/>
          </p:cNvSpPr>
          <p:nvPr>
            <p:ph type="pic" idx="2"/>
          </p:nvPr>
        </p:nvSpPr>
        <p:spPr>
          <a:xfrm>
            <a:off x="508000" y="1205425"/>
            <a:ext cx="4606500" cy="4001100"/>
          </a:xfrm>
          <a:prstGeom prst="rect">
            <a:avLst/>
          </a:prstGeom>
          <a:noFill/>
          <a:ln>
            <a:noFill/>
          </a:ln>
        </p:spPr>
      </p:sp>
      <p:sp>
        <p:nvSpPr>
          <p:cNvPr id="180" name="Google Shape;180;g3179db7ef8e_0_331"/>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1" name="Google Shape;181;g3179db7ef8e_0_33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82" name="Google Shape;182;g3179db7ef8e_0_331"/>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g3179db7ef8e_0_331"/>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368300">
              <a:lnSpc>
                <a:spcPct val="115000"/>
              </a:lnSpc>
              <a:spcBef>
                <a:spcPts val="1000"/>
              </a:spcBef>
              <a:spcAft>
                <a:spcPts val="0"/>
              </a:spcAft>
              <a:buSzPts val="2200"/>
              <a:buFont typeface="Calibri"/>
              <a:buChar char="●"/>
              <a:defRPr sz="2200" b="1">
                <a:latin typeface="Calibri"/>
                <a:ea typeface="Calibri"/>
                <a:cs typeface="Calibri"/>
                <a:sym typeface="Calibri"/>
              </a:defRPr>
            </a:lvl1pPr>
            <a:lvl2pPr marL="914400" lvl="1" indent="-368300">
              <a:lnSpc>
                <a:spcPct val="115000"/>
              </a:lnSpc>
              <a:spcBef>
                <a:spcPts val="1000"/>
              </a:spcBef>
              <a:spcAft>
                <a:spcPts val="0"/>
              </a:spcAft>
              <a:buSzPts val="2200"/>
              <a:buFont typeface="Calibri"/>
              <a:buChar char="○"/>
              <a:defRPr sz="2200" b="1">
                <a:latin typeface="Calibri"/>
                <a:ea typeface="Calibri"/>
                <a:cs typeface="Calibri"/>
                <a:sym typeface="Calibri"/>
              </a:defRPr>
            </a:lvl2pPr>
            <a:lvl3pPr marL="1371600" lvl="2" indent="-368300">
              <a:lnSpc>
                <a:spcPct val="115000"/>
              </a:lnSpc>
              <a:spcBef>
                <a:spcPts val="1000"/>
              </a:spcBef>
              <a:spcAft>
                <a:spcPts val="0"/>
              </a:spcAft>
              <a:buSzPts val="2200"/>
              <a:buFont typeface="Calibri"/>
              <a:buChar char="■"/>
              <a:defRPr sz="2200" b="1">
                <a:latin typeface="Calibri"/>
                <a:ea typeface="Calibri"/>
                <a:cs typeface="Calibri"/>
                <a:sym typeface="Calibri"/>
              </a:defRPr>
            </a:lvl3pPr>
            <a:lvl4pPr marL="1828800" lvl="3" indent="-368300">
              <a:lnSpc>
                <a:spcPct val="115000"/>
              </a:lnSpc>
              <a:spcBef>
                <a:spcPts val="1000"/>
              </a:spcBef>
              <a:spcAft>
                <a:spcPts val="0"/>
              </a:spcAft>
              <a:buSzPts val="2200"/>
              <a:buFont typeface="Calibri"/>
              <a:buChar char="●"/>
              <a:defRPr sz="2200" b="1">
                <a:latin typeface="Calibri"/>
                <a:ea typeface="Calibri"/>
                <a:cs typeface="Calibri"/>
                <a:sym typeface="Calibri"/>
              </a:defRPr>
            </a:lvl4pPr>
            <a:lvl5pPr marL="2286000" lvl="4" indent="-368300">
              <a:lnSpc>
                <a:spcPct val="115000"/>
              </a:lnSpc>
              <a:spcBef>
                <a:spcPts val="1000"/>
              </a:spcBef>
              <a:spcAft>
                <a:spcPts val="0"/>
              </a:spcAft>
              <a:buSzPts val="2200"/>
              <a:buFont typeface="Calibri"/>
              <a:buChar char="○"/>
              <a:defRPr sz="2200" b="1">
                <a:latin typeface="Calibri"/>
                <a:ea typeface="Calibri"/>
                <a:cs typeface="Calibri"/>
                <a:sym typeface="Calibri"/>
              </a:defRPr>
            </a:lvl5pPr>
            <a:lvl6pPr marL="2743200" lvl="5" indent="-368300">
              <a:lnSpc>
                <a:spcPct val="115000"/>
              </a:lnSpc>
              <a:spcBef>
                <a:spcPts val="1000"/>
              </a:spcBef>
              <a:spcAft>
                <a:spcPts val="0"/>
              </a:spcAft>
              <a:buSzPts val="2200"/>
              <a:buFont typeface="Calibri"/>
              <a:buChar char="■"/>
              <a:defRPr sz="2200" b="1">
                <a:latin typeface="Calibri"/>
                <a:ea typeface="Calibri"/>
                <a:cs typeface="Calibri"/>
                <a:sym typeface="Calibri"/>
              </a:defRPr>
            </a:lvl6pPr>
            <a:lvl7pPr marL="3200400" lvl="6" indent="-368300">
              <a:lnSpc>
                <a:spcPct val="115000"/>
              </a:lnSpc>
              <a:spcBef>
                <a:spcPts val="1000"/>
              </a:spcBef>
              <a:spcAft>
                <a:spcPts val="0"/>
              </a:spcAft>
              <a:buSzPts val="2200"/>
              <a:buFont typeface="Calibri"/>
              <a:buChar char="●"/>
              <a:defRPr sz="2200" b="1">
                <a:latin typeface="Calibri"/>
                <a:ea typeface="Calibri"/>
                <a:cs typeface="Calibri"/>
                <a:sym typeface="Calibri"/>
              </a:defRPr>
            </a:lvl7pPr>
            <a:lvl8pPr marL="3657600" lvl="7" indent="-368300">
              <a:lnSpc>
                <a:spcPct val="115000"/>
              </a:lnSpc>
              <a:spcBef>
                <a:spcPts val="1000"/>
              </a:spcBef>
              <a:spcAft>
                <a:spcPts val="0"/>
              </a:spcAft>
              <a:buSzPts val="2200"/>
              <a:buFont typeface="Calibri"/>
              <a:buChar char="○"/>
              <a:defRPr sz="2200" b="1">
                <a:latin typeface="Calibri"/>
                <a:ea typeface="Calibri"/>
                <a:cs typeface="Calibri"/>
                <a:sym typeface="Calibri"/>
              </a:defRPr>
            </a:lvl8pPr>
            <a:lvl9pPr marL="4114800" lvl="8" indent="-368300">
              <a:lnSpc>
                <a:spcPct val="115000"/>
              </a:lnSpc>
              <a:spcBef>
                <a:spcPts val="1000"/>
              </a:spcBef>
              <a:spcAft>
                <a:spcPts val="1000"/>
              </a:spcAft>
              <a:buSzPts val="2200"/>
              <a:buFont typeface="Calibri"/>
              <a:buChar char="■"/>
              <a:defRPr sz="2200" b="1">
                <a:latin typeface="Calibri"/>
                <a:ea typeface="Calibri"/>
                <a:cs typeface="Calibri"/>
                <a:sym typeface="Calibri"/>
              </a:defRPr>
            </a:lvl9pPr>
          </a:lstStyle>
          <a:p>
            <a:endParaRPr/>
          </a:p>
        </p:txBody>
      </p:sp>
      <p:sp>
        <p:nvSpPr>
          <p:cNvPr id="184" name="Google Shape;184;g3179db7ef8e_0_331"/>
          <p:cNvSpPr txBox="1">
            <a:spLocks noGrp="1"/>
          </p:cNvSpPr>
          <p:nvPr>
            <p:ph type="title"/>
          </p:nvPr>
        </p:nvSpPr>
        <p:spPr>
          <a:xfrm>
            <a:off x="6624075" y="715950"/>
            <a:ext cx="5263200" cy="728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ll Out Box 2">
  <p:cSld name="TITLE_ONLY_2_1">
    <p:spTree>
      <p:nvGrpSpPr>
        <p:cNvPr id="1" name="Shape 185"/>
        <p:cNvGrpSpPr/>
        <p:nvPr/>
      </p:nvGrpSpPr>
      <p:grpSpPr>
        <a:xfrm>
          <a:off x="0" y="0"/>
          <a:ext cx="0" cy="0"/>
          <a:chOff x="0" y="0"/>
          <a:chExt cx="0" cy="0"/>
        </a:xfrm>
      </p:grpSpPr>
      <p:sp>
        <p:nvSpPr>
          <p:cNvPr id="186" name="Google Shape;186;g3179db7ef8e_0_341"/>
          <p:cNvSpPr/>
          <p:nvPr/>
        </p:nvSpPr>
        <p:spPr>
          <a:xfrm>
            <a:off x="1304200" y="16404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7" name="Google Shape;187;g3179db7ef8e_0_341"/>
          <p:cNvSpPr>
            <a:spLocks noGrp="1"/>
          </p:cNvSpPr>
          <p:nvPr>
            <p:ph type="pic" idx="2"/>
          </p:nvPr>
        </p:nvSpPr>
        <p:spPr>
          <a:xfrm>
            <a:off x="508000" y="1205425"/>
            <a:ext cx="4606500" cy="4001100"/>
          </a:xfrm>
          <a:prstGeom prst="rect">
            <a:avLst/>
          </a:prstGeom>
          <a:noFill/>
          <a:ln>
            <a:noFill/>
          </a:ln>
        </p:spPr>
      </p:sp>
      <p:sp>
        <p:nvSpPr>
          <p:cNvPr id="188" name="Google Shape;188;g3179db7ef8e_0_341"/>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 name="Google Shape;189;g3179db7ef8e_0_34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90" name="Google Shape;190;g3179db7ef8e_0_341"/>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g3179db7ef8e_0_341"/>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92" name="Google Shape;192;g3179db7ef8e_0_341"/>
          <p:cNvSpPr txBox="1">
            <a:spLocks noGrp="1"/>
          </p:cNvSpPr>
          <p:nvPr>
            <p:ph type="title"/>
          </p:nvPr>
        </p:nvSpPr>
        <p:spPr>
          <a:xfrm>
            <a:off x="6624075" y="715950"/>
            <a:ext cx="5263200" cy="728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e Big Question">
  <p:cSld name="TITLE_ONLY_1">
    <p:spTree>
      <p:nvGrpSpPr>
        <p:cNvPr id="1" name="Shape 193"/>
        <p:cNvGrpSpPr/>
        <p:nvPr/>
      </p:nvGrpSpPr>
      <p:grpSpPr>
        <a:xfrm>
          <a:off x="0" y="0"/>
          <a:ext cx="0" cy="0"/>
          <a:chOff x="0" y="0"/>
          <a:chExt cx="0" cy="0"/>
        </a:xfrm>
      </p:grpSpPr>
      <p:sp>
        <p:nvSpPr>
          <p:cNvPr id="194" name="Google Shape;194;g3179db7ef8e_0_351"/>
          <p:cNvSpPr/>
          <p:nvPr/>
        </p:nvSpPr>
        <p:spPr>
          <a:xfrm>
            <a:off x="7444775" y="1520275"/>
            <a:ext cx="4230000" cy="4001100"/>
          </a:xfrm>
          <a:prstGeom prst="rect">
            <a:avLst/>
          </a:prstGeom>
          <a:solidFill>
            <a:srgbClr val="FFF200"/>
          </a:solidFill>
          <a:ln w="9525" cap="flat" cmpd="sng">
            <a:solidFill>
              <a:srgbClr val="FFF2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5" name="Google Shape;195;g3179db7ef8e_0_351"/>
          <p:cNvSpPr>
            <a:spLocks noGrp="1"/>
          </p:cNvSpPr>
          <p:nvPr>
            <p:ph type="pic" idx="2"/>
          </p:nvPr>
        </p:nvSpPr>
        <p:spPr>
          <a:xfrm>
            <a:off x="6648575" y="1085250"/>
            <a:ext cx="4606500" cy="4001100"/>
          </a:xfrm>
          <a:prstGeom prst="rect">
            <a:avLst/>
          </a:prstGeom>
          <a:noFill/>
          <a:ln>
            <a:noFill/>
          </a:ln>
        </p:spPr>
      </p:sp>
      <p:sp>
        <p:nvSpPr>
          <p:cNvPr id="196" name="Google Shape;196;g3179db7ef8e_0_351"/>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179db7ef8e_0_351"/>
          <p:cNvSpPr txBox="1">
            <a:spLocks noGrp="1"/>
          </p:cNvSpPr>
          <p:nvPr>
            <p:ph type="body" idx="1"/>
          </p:nvPr>
        </p:nvSpPr>
        <p:spPr>
          <a:xfrm>
            <a:off x="339375" y="2622000"/>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98" name="Google Shape;198;g3179db7ef8e_0_351"/>
          <p:cNvSpPr txBox="1"/>
          <p:nvPr/>
        </p:nvSpPr>
        <p:spPr>
          <a:xfrm>
            <a:off x="1592425" y="181508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The Big Question</a:t>
            </a:r>
            <a:endParaRPr sz="3800" b="1">
              <a:solidFill>
                <a:srgbClr val="0065A4"/>
              </a:solidFill>
              <a:latin typeface="Calibri"/>
              <a:ea typeface="Calibri"/>
              <a:cs typeface="Calibri"/>
              <a:sym typeface="Calibri"/>
            </a:endParaRPr>
          </a:p>
        </p:txBody>
      </p:sp>
      <p:cxnSp>
        <p:nvCxnSpPr>
          <p:cNvPr id="199" name="Google Shape;199;g3179db7ef8e_0_351"/>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200" name="Google Shape;200;g3179db7ef8e_0_351"/>
          <p:cNvPicPr preferRelativeResize="0"/>
          <p:nvPr/>
        </p:nvPicPr>
        <p:blipFill rotWithShape="1">
          <a:blip r:embed="rId2">
            <a:alphaModFix/>
          </a:blip>
          <a:srcRect l="32555" t="19521" r="55243" b="62627"/>
          <a:stretch/>
        </p:blipFill>
        <p:spPr>
          <a:xfrm>
            <a:off x="339387" y="1535301"/>
            <a:ext cx="1014263" cy="1075501"/>
          </a:xfrm>
          <a:prstGeom prst="rect">
            <a:avLst/>
          </a:prstGeom>
          <a:noFill/>
          <a:ln>
            <a:noFill/>
          </a:ln>
        </p:spPr>
      </p:pic>
      <p:sp>
        <p:nvSpPr>
          <p:cNvPr id="201" name="Google Shape;201;g3179db7ef8e_0_35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ll Out Box">
  <p:cSld name="TITLE_ONLY_1_1">
    <p:spTree>
      <p:nvGrpSpPr>
        <p:cNvPr id="1" name="Shape 202"/>
        <p:cNvGrpSpPr/>
        <p:nvPr/>
      </p:nvGrpSpPr>
      <p:grpSpPr>
        <a:xfrm>
          <a:off x="0" y="0"/>
          <a:ext cx="0" cy="0"/>
          <a:chOff x="0" y="0"/>
          <a:chExt cx="0" cy="0"/>
        </a:xfrm>
      </p:grpSpPr>
      <p:sp>
        <p:nvSpPr>
          <p:cNvPr id="203" name="Google Shape;203;g3179db7ef8e_0_361"/>
          <p:cNvSpPr/>
          <p:nvPr/>
        </p:nvSpPr>
        <p:spPr>
          <a:xfrm>
            <a:off x="7444775" y="1520275"/>
            <a:ext cx="4230000" cy="4001100"/>
          </a:xfrm>
          <a:prstGeom prst="rect">
            <a:avLst/>
          </a:prstGeom>
          <a:solidFill>
            <a:srgbClr val="0065A4"/>
          </a:solidFill>
          <a:ln w="9525" cap="flat" cmpd="sng">
            <a:solidFill>
              <a:srgbClr val="0065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4" name="Google Shape;204;g3179db7ef8e_0_361"/>
          <p:cNvSpPr>
            <a:spLocks noGrp="1"/>
          </p:cNvSpPr>
          <p:nvPr>
            <p:ph type="pic" idx="2"/>
          </p:nvPr>
        </p:nvSpPr>
        <p:spPr>
          <a:xfrm>
            <a:off x="6648575" y="1085250"/>
            <a:ext cx="4606500" cy="4001100"/>
          </a:xfrm>
          <a:prstGeom prst="rect">
            <a:avLst/>
          </a:prstGeom>
          <a:noFill/>
          <a:ln>
            <a:noFill/>
          </a:ln>
        </p:spPr>
      </p:sp>
      <p:sp>
        <p:nvSpPr>
          <p:cNvPr id="205" name="Google Shape;205;g3179db7ef8e_0_361"/>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6" name="Google Shape;206;g3179db7ef8e_0_36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207" name="Google Shape;207;g3179db7ef8e_0_361"/>
          <p:cNvSpPr txBox="1">
            <a:spLocks noGrp="1"/>
          </p:cNvSpPr>
          <p:nvPr>
            <p:ph type="body" idx="1"/>
          </p:nvPr>
        </p:nvSpPr>
        <p:spPr>
          <a:xfrm>
            <a:off x="339375" y="28175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208" name="Google Shape;208;g3179db7ef8e_0_361"/>
          <p:cNvSpPr txBox="1">
            <a:spLocks noGrp="1"/>
          </p:cNvSpPr>
          <p:nvPr>
            <p:ph type="title"/>
          </p:nvPr>
        </p:nvSpPr>
        <p:spPr>
          <a:xfrm>
            <a:off x="339375" y="1816900"/>
            <a:ext cx="4995600" cy="524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limate Goals">
  <p:cSld name="CUSTOM_2">
    <p:spTree>
      <p:nvGrpSpPr>
        <p:cNvPr id="1" name="Shape 209"/>
        <p:cNvGrpSpPr/>
        <p:nvPr/>
      </p:nvGrpSpPr>
      <p:grpSpPr>
        <a:xfrm>
          <a:off x="0" y="0"/>
          <a:ext cx="0" cy="0"/>
          <a:chOff x="0" y="0"/>
          <a:chExt cx="0" cy="0"/>
        </a:xfrm>
      </p:grpSpPr>
      <p:sp>
        <p:nvSpPr>
          <p:cNvPr id="210" name="Google Shape;210;g3179db7ef8e_0_369"/>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211" name="Google Shape;211;g3179db7ef8e_0_369"/>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212" name="Google Shape;212;g3179db7ef8e_0_369"/>
          <p:cNvSpPr txBox="1"/>
          <p:nvPr/>
        </p:nvSpPr>
        <p:spPr>
          <a:xfrm>
            <a:off x="1719450" y="252420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cxnSp>
        <p:nvCxnSpPr>
          <p:cNvPr id="213" name="Google Shape;213;g3179db7ef8e_0_369"/>
          <p:cNvCxnSpPr/>
          <p:nvPr/>
        </p:nvCxnSpPr>
        <p:spPr>
          <a:xfrm rot="10800000" flipH="1">
            <a:off x="0" y="32025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214" name="Google Shape;214;g3179db7ef8e_0_369"/>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215" name="Google Shape;215;g3179db7ef8e_0_369"/>
          <p:cNvPicPr preferRelativeResize="0"/>
          <p:nvPr/>
        </p:nvPicPr>
        <p:blipFill rotWithShape="1">
          <a:blip r:embed="rId2">
            <a:alphaModFix/>
          </a:blip>
          <a:srcRect l="10378"/>
          <a:stretch/>
        </p:blipFill>
        <p:spPr>
          <a:xfrm>
            <a:off x="460875" y="2364150"/>
            <a:ext cx="1009850" cy="910500"/>
          </a:xfrm>
          <a:prstGeom prst="rect">
            <a:avLst/>
          </a:prstGeom>
          <a:noFill/>
          <a:ln>
            <a:noFill/>
          </a:ln>
        </p:spPr>
      </p:pic>
      <p:sp>
        <p:nvSpPr>
          <p:cNvPr id="216" name="Google Shape;216;g3179db7ef8e_0_369"/>
          <p:cNvSpPr txBox="1"/>
          <p:nvPr/>
        </p:nvSpPr>
        <p:spPr>
          <a:xfrm>
            <a:off x="6457200" y="1093500"/>
            <a:ext cx="5054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1" i="0" u="none" strike="noStrike" cap="none">
                <a:solidFill>
                  <a:schemeClr val="dk1"/>
                </a:solidFill>
                <a:latin typeface="Calibri"/>
                <a:ea typeface="Calibri"/>
                <a:cs typeface="Calibri"/>
                <a:sym typeface="Calibri"/>
              </a:rPr>
              <a:t>When you complete this lesson, you’ll be able to:</a:t>
            </a:r>
            <a:endParaRPr sz="2600" b="0" i="0" u="none" strike="noStrike" cap="none">
              <a:solidFill>
                <a:schemeClr val="dk1"/>
              </a:solidFill>
              <a:latin typeface="Calibri"/>
              <a:ea typeface="Calibri"/>
              <a:cs typeface="Calibri"/>
              <a:sym typeface="Calibri"/>
            </a:endParaRPr>
          </a:p>
        </p:txBody>
      </p:sp>
      <p:sp>
        <p:nvSpPr>
          <p:cNvPr id="217" name="Google Shape;217;g3179db7ef8e_0_369"/>
          <p:cNvSpPr txBox="1">
            <a:spLocks noGrp="1"/>
          </p:cNvSpPr>
          <p:nvPr>
            <p:ph type="body" idx="1"/>
          </p:nvPr>
        </p:nvSpPr>
        <p:spPr>
          <a:xfrm>
            <a:off x="6645050" y="2287750"/>
            <a:ext cx="4744500" cy="31326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ide Box">
  <p:cSld name="CUSTOM_2_1">
    <p:spTree>
      <p:nvGrpSpPr>
        <p:cNvPr id="1" name="Shape 218"/>
        <p:cNvGrpSpPr/>
        <p:nvPr/>
      </p:nvGrpSpPr>
      <p:grpSpPr>
        <a:xfrm>
          <a:off x="0" y="0"/>
          <a:ext cx="0" cy="0"/>
          <a:chOff x="0" y="0"/>
          <a:chExt cx="0" cy="0"/>
        </a:xfrm>
      </p:grpSpPr>
      <p:sp>
        <p:nvSpPr>
          <p:cNvPr id="219" name="Google Shape;219;g3179db7ef8e_0_380"/>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220" name="Google Shape;220;g3179db7ef8e_0_380"/>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221" name="Google Shape;221;g3179db7ef8e_0_380"/>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222" name="Google Shape;222;g3179db7ef8e_0_380"/>
          <p:cNvSpPr txBox="1">
            <a:spLocks noGrp="1"/>
          </p:cNvSpPr>
          <p:nvPr>
            <p:ph type="body" idx="1"/>
          </p:nvPr>
        </p:nvSpPr>
        <p:spPr>
          <a:xfrm>
            <a:off x="6645050" y="915100"/>
            <a:ext cx="4744500" cy="45054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223" name="Google Shape;223;g3179db7ef8e_0_380"/>
          <p:cNvSpPr txBox="1">
            <a:spLocks noGrp="1"/>
          </p:cNvSpPr>
          <p:nvPr>
            <p:ph type="title"/>
          </p:nvPr>
        </p:nvSpPr>
        <p:spPr>
          <a:xfrm>
            <a:off x="239325" y="2998725"/>
            <a:ext cx="5054100" cy="5982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ide Title">
  <p:cSld name="CUSTOM_2_1_1">
    <p:spTree>
      <p:nvGrpSpPr>
        <p:cNvPr id="1" name="Shape 224"/>
        <p:cNvGrpSpPr/>
        <p:nvPr/>
      </p:nvGrpSpPr>
      <p:grpSpPr>
        <a:xfrm>
          <a:off x="0" y="0"/>
          <a:ext cx="0" cy="0"/>
          <a:chOff x="0" y="0"/>
          <a:chExt cx="0" cy="0"/>
        </a:xfrm>
      </p:grpSpPr>
      <p:sp>
        <p:nvSpPr>
          <p:cNvPr id="225" name="Google Shape;225;g3179db7ef8e_0_389"/>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226" name="Google Shape;226;g3179db7ef8e_0_389"/>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227" name="Google Shape;227;g3179db7ef8e_0_389"/>
          <p:cNvSpPr txBox="1">
            <a:spLocks noGrp="1"/>
          </p:cNvSpPr>
          <p:nvPr>
            <p:ph type="body" idx="1"/>
          </p:nvPr>
        </p:nvSpPr>
        <p:spPr>
          <a:xfrm>
            <a:off x="6645050" y="915100"/>
            <a:ext cx="4744500" cy="45054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228" name="Google Shape;228;g3179db7ef8e_0_389"/>
          <p:cNvSpPr txBox="1">
            <a:spLocks noGrp="1"/>
          </p:cNvSpPr>
          <p:nvPr>
            <p:ph type="title"/>
          </p:nvPr>
        </p:nvSpPr>
        <p:spPr>
          <a:xfrm>
            <a:off x="239325" y="2998725"/>
            <a:ext cx="5054100" cy="5982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Large Box">
  <p:cSld name="CUSTOM_3">
    <p:spTree>
      <p:nvGrpSpPr>
        <p:cNvPr id="1" name="Shape 229"/>
        <p:cNvGrpSpPr/>
        <p:nvPr/>
      </p:nvGrpSpPr>
      <p:grpSpPr>
        <a:xfrm>
          <a:off x="0" y="0"/>
          <a:ext cx="0" cy="0"/>
          <a:chOff x="0" y="0"/>
          <a:chExt cx="0" cy="0"/>
        </a:xfrm>
      </p:grpSpPr>
      <p:sp>
        <p:nvSpPr>
          <p:cNvPr id="230" name="Google Shape;230;g3179db7ef8e_0_397"/>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231" name="Google Shape;231;g3179db7ef8e_0_397"/>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2" name="Google Shape;232;g3179db7ef8e_0_397"/>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233" name="Google Shape;233;g3179db7ef8e_0_397"/>
          <p:cNvSpPr txBox="1">
            <a:spLocks noGrp="1"/>
          </p:cNvSpPr>
          <p:nvPr>
            <p:ph type="title"/>
          </p:nvPr>
        </p:nvSpPr>
        <p:spPr>
          <a:xfrm>
            <a:off x="1168525" y="158875"/>
            <a:ext cx="9939300" cy="774300"/>
          </a:xfrm>
          <a:prstGeom prst="rect">
            <a:avLst/>
          </a:prstGeom>
        </p:spPr>
        <p:txBody>
          <a:bodyPr spcFirstLastPara="1" wrap="square" lIns="0" tIns="0" rIns="0" bIns="0" anchor="t" anchorCtr="0">
            <a:spAutoFit/>
          </a:bodyPr>
          <a:lstStyle>
            <a:lvl1pPr lvl="0" algn="ctr">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 name="Google Shape;234;g3179db7ef8e_0_397"/>
          <p:cNvSpPr txBox="1">
            <a:spLocks noGrp="1"/>
          </p:cNvSpPr>
          <p:nvPr>
            <p:ph type="body" idx="1"/>
          </p:nvPr>
        </p:nvSpPr>
        <p:spPr>
          <a:xfrm>
            <a:off x="1098125" y="1956925"/>
            <a:ext cx="10135500" cy="3429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235" name="Google Shape;235;g3179db7ef8e_0_397"/>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25"/>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marR="0" lvl="0" algn="ctr" rtl="0">
              <a:lnSpc>
                <a:spcPct val="90000"/>
              </a:lnSpc>
              <a:spcBef>
                <a:spcPts val="0"/>
              </a:spcBef>
              <a:spcAft>
                <a:spcPts val="0"/>
              </a:spcAft>
              <a:buClr>
                <a:srgbClr val="0B5394"/>
              </a:buClr>
              <a:buSzPts val="4800"/>
              <a:buFont typeface="Calibri"/>
              <a:buNone/>
              <a:defRPr sz="2800" b="1" i="0" u="none" strike="noStrike" cap="none">
                <a:solidFill>
                  <a:srgbClr val="0B53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 name="Google Shape;31;p25"/>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2" name="Google Shape;32;p25"/>
          <p:cNvSpPr txBox="1">
            <a:spLocks noGrp="1"/>
          </p:cNvSpPr>
          <p:nvPr>
            <p:ph type="body" idx="1"/>
          </p:nvPr>
        </p:nvSpPr>
        <p:spPr>
          <a:xfrm>
            <a:off x="304799" y="1194423"/>
            <a:ext cx="11582401" cy="1853841"/>
          </a:xfrm>
          <a:prstGeom prst="rect">
            <a:avLst/>
          </a:prstGeom>
          <a:noFill/>
          <a:ln>
            <a:noFill/>
          </a:ln>
        </p:spPr>
        <p:txBody>
          <a:bodyPr spcFirstLastPara="1" wrap="square" lIns="91425" tIns="0" rIns="91425" bIns="45700" anchor="t" anchorCtr="0">
            <a:spAutoFit/>
          </a:bodyPr>
          <a:lstStyle>
            <a:lvl1pPr marL="457200" marR="0" lvl="0" indent="-381000" algn="l" rtl="0">
              <a:lnSpc>
                <a:spcPct val="90000"/>
              </a:lnSpc>
              <a:spcBef>
                <a:spcPts val="1000"/>
              </a:spcBef>
              <a:spcAft>
                <a:spcPts val="0"/>
              </a:spcAft>
              <a:buClr>
                <a:srgbClr val="FF6000"/>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FF6000"/>
              </a:buClr>
              <a:buSzPts val="2400"/>
              <a:buFont typeface="Arial"/>
              <a:buChar char="•"/>
              <a:defRPr sz="12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rgbClr val="FF6000"/>
              </a:buClr>
              <a:buSzPts val="2000"/>
              <a:buFont typeface="Arial"/>
              <a:buChar char="•"/>
              <a:defRPr sz="11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rgbClr val="FF6000"/>
              </a:buClr>
              <a:buSzPts val="2000"/>
              <a:buFont typeface="Arial"/>
              <a:buChar char="•"/>
              <a:defRPr sz="9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rgbClr val="FF6000"/>
              </a:buClr>
              <a:buSzPts val="2000"/>
              <a:buFont typeface="Arial"/>
              <a:buChar char="•"/>
              <a:defRPr sz="7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3" name="Google Shape;33;p25"/>
          <p:cNvCxnSpPr/>
          <p:nvPr/>
        </p:nvCxnSpPr>
        <p:spPr>
          <a:xfrm>
            <a:off x="304800" y="1008735"/>
            <a:ext cx="11582400" cy="0"/>
          </a:xfrm>
          <a:prstGeom prst="straightConnector1">
            <a:avLst/>
          </a:prstGeom>
          <a:noFill/>
          <a:ln w="12700" cap="flat" cmpd="sng">
            <a:solidFill>
              <a:srgbClr val="0B5394"/>
            </a:solidFill>
            <a:prstDash val="solid"/>
            <a:miter lim="800000"/>
            <a:headEnd type="none" w="sm" len="sm"/>
            <a:tailEnd type="none" w="sm" len="sm"/>
          </a:ln>
        </p:spPr>
      </p:cxnSp>
      <p:sp>
        <p:nvSpPr>
          <p:cNvPr id="34" name="Google Shape;34;p25"/>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ide Text ">
  <p:cSld name="TITLE_ONLY_2_1_1">
    <p:spTree>
      <p:nvGrpSpPr>
        <p:cNvPr id="1" name="Shape 236"/>
        <p:cNvGrpSpPr/>
        <p:nvPr/>
      </p:nvGrpSpPr>
      <p:grpSpPr>
        <a:xfrm>
          <a:off x="0" y="0"/>
          <a:ext cx="0" cy="0"/>
          <a:chOff x="0" y="0"/>
          <a:chExt cx="0" cy="0"/>
        </a:xfrm>
      </p:grpSpPr>
      <p:sp>
        <p:nvSpPr>
          <p:cNvPr id="237" name="Google Shape;237;g3179db7ef8e_0_404"/>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8" name="Google Shape;238;g3179db7ef8e_0_404"/>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239" name="Google Shape;239;g3179db7ef8e_0_404"/>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g3179db7ef8e_0_404"/>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241" name="Google Shape;241;g3179db7ef8e_0_404"/>
          <p:cNvSpPr txBox="1">
            <a:spLocks noGrp="1"/>
          </p:cNvSpPr>
          <p:nvPr>
            <p:ph type="title"/>
          </p:nvPr>
        </p:nvSpPr>
        <p:spPr>
          <a:xfrm>
            <a:off x="6624075" y="715950"/>
            <a:ext cx="5263200" cy="728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ide Title 1">
  <p:cSld name="CUSTOM_2_1_1_1">
    <p:spTree>
      <p:nvGrpSpPr>
        <p:cNvPr id="1" name="Shape 242"/>
        <p:cNvGrpSpPr/>
        <p:nvPr/>
      </p:nvGrpSpPr>
      <p:grpSpPr>
        <a:xfrm>
          <a:off x="0" y="0"/>
          <a:ext cx="0" cy="0"/>
          <a:chOff x="0" y="0"/>
          <a:chExt cx="0" cy="0"/>
        </a:xfrm>
      </p:grpSpPr>
      <p:sp>
        <p:nvSpPr>
          <p:cNvPr id="243" name="Google Shape;243;g3179db7ef8e_0_412"/>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244" name="Google Shape;244;g3179db7ef8e_0_412"/>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245" name="Google Shape;245;g3179db7ef8e_0_412"/>
          <p:cNvSpPr txBox="1">
            <a:spLocks noGrp="1"/>
          </p:cNvSpPr>
          <p:nvPr>
            <p:ph type="body" idx="1"/>
          </p:nvPr>
        </p:nvSpPr>
        <p:spPr>
          <a:xfrm>
            <a:off x="6645050" y="915100"/>
            <a:ext cx="4744500" cy="45054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246" name="Google Shape;246;g3179db7ef8e_0_412"/>
          <p:cNvSpPr txBox="1">
            <a:spLocks noGrp="1"/>
          </p:cNvSpPr>
          <p:nvPr>
            <p:ph type="title"/>
          </p:nvPr>
        </p:nvSpPr>
        <p:spPr>
          <a:xfrm>
            <a:off x="239325" y="2998725"/>
            <a:ext cx="5054100" cy="5982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limate Goals Large">
  <p:cSld name="CUSTOM_3_1">
    <p:spTree>
      <p:nvGrpSpPr>
        <p:cNvPr id="1" name="Shape 247"/>
        <p:cNvGrpSpPr/>
        <p:nvPr/>
      </p:nvGrpSpPr>
      <p:grpSpPr>
        <a:xfrm>
          <a:off x="0" y="0"/>
          <a:ext cx="0" cy="0"/>
          <a:chOff x="0" y="0"/>
          <a:chExt cx="0" cy="0"/>
        </a:xfrm>
      </p:grpSpPr>
      <p:sp>
        <p:nvSpPr>
          <p:cNvPr id="248" name="Google Shape;248;g3179db7ef8e_0_420"/>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249" name="Google Shape;249;g3179db7ef8e_0_420"/>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0" name="Google Shape;250;g3179db7ef8e_0_420"/>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251" name="Google Shape;251;g3179db7ef8e_0_420"/>
          <p:cNvSpPr txBox="1">
            <a:spLocks noGrp="1"/>
          </p:cNvSpPr>
          <p:nvPr>
            <p:ph type="body" idx="1"/>
          </p:nvPr>
        </p:nvSpPr>
        <p:spPr>
          <a:xfrm>
            <a:off x="1098125" y="1956925"/>
            <a:ext cx="10135500" cy="3429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252" name="Google Shape;252;g3179db7ef8e_0_420"/>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253" name="Google Shape;253;g3179db7ef8e_0_420"/>
          <p:cNvSpPr txBox="1"/>
          <p:nvPr/>
        </p:nvSpPr>
        <p:spPr>
          <a:xfrm>
            <a:off x="4141188" y="406675"/>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pic>
        <p:nvPicPr>
          <p:cNvPr id="254" name="Google Shape;254;g3179db7ef8e_0_420"/>
          <p:cNvPicPr preferRelativeResize="0"/>
          <p:nvPr/>
        </p:nvPicPr>
        <p:blipFill rotWithShape="1">
          <a:blip r:embed="rId2">
            <a:alphaModFix/>
          </a:blip>
          <a:srcRect l="10378"/>
          <a:stretch/>
        </p:blipFill>
        <p:spPr>
          <a:xfrm>
            <a:off x="3033263" y="214675"/>
            <a:ext cx="1009850" cy="9105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2 1">
  <p:cSld name="CUSTOM_1">
    <p:spTree>
      <p:nvGrpSpPr>
        <p:cNvPr id="1" name="Shape 255"/>
        <p:cNvGrpSpPr/>
        <p:nvPr/>
      </p:nvGrpSpPr>
      <p:grpSpPr>
        <a:xfrm>
          <a:off x="0" y="0"/>
          <a:ext cx="0" cy="0"/>
          <a:chOff x="0" y="0"/>
          <a:chExt cx="0" cy="0"/>
        </a:xfrm>
      </p:grpSpPr>
      <p:sp>
        <p:nvSpPr>
          <p:cNvPr id="256" name="Google Shape;256;g2d5f3f82be0_0_19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type="titleOnly">
  <p:cSld name="TITLE_ONLY">
    <p:spTree>
      <p:nvGrpSpPr>
        <p:cNvPr id="1" name="Shape 35"/>
        <p:cNvGrpSpPr/>
        <p:nvPr/>
      </p:nvGrpSpPr>
      <p:grpSpPr>
        <a:xfrm>
          <a:off x="0" y="0"/>
          <a:ext cx="0" cy="0"/>
          <a:chOff x="0" y="0"/>
          <a:chExt cx="0" cy="0"/>
        </a:xfrm>
      </p:grpSpPr>
      <p:sp>
        <p:nvSpPr>
          <p:cNvPr id="36" name="Google Shape;36;g3179db7ef8e_0_107"/>
          <p:cNvSpPr/>
          <p:nvPr/>
        </p:nvSpPr>
        <p:spPr>
          <a:xfrm>
            <a:off x="1304200" y="1411850"/>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 name="Google Shape;37;g3179db7ef8e_0_107"/>
          <p:cNvSpPr>
            <a:spLocks noGrp="1"/>
          </p:cNvSpPr>
          <p:nvPr>
            <p:ph type="pic" idx="2"/>
          </p:nvPr>
        </p:nvSpPr>
        <p:spPr>
          <a:xfrm>
            <a:off x="508000" y="976825"/>
            <a:ext cx="4606500" cy="4001100"/>
          </a:xfrm>
          <a:prstGeom prst="rect">
            <a:avLst/>
          </a:prstGeom>
          <a:noFill/>
          <a:ln>
            <a:noFill/>
          </a:ln>
        </p:spPr>
      </p:sp>
      <p:sp>
        <p:nvSpPr>
          <p:cNvPr id="38" name="Google Shape;38;g3179db7ef8e_0_107"/>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 name="Google Shape;39;g3179db7ef8e_0_10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40" name="Google Shape;40;g3179db7ef8e_0_107"/>
          <p:cNvSpPr txBox="1">
            <a:spLocks noGrp="1"/>
          </p:cNvSpPr>
          <p:nvPr>
            <p:ph type="body" idx="1"/>
          </p:nvPr>
        </p:nvSpPr>
        <p:spPr>
          <a:xfrm>
            <a:off x="6455425" y="1899300"/>
            <a:ext cx="5391300" cy="25830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SzPts val="2200"/>
              <a:buFont typeface="Calibri"/>
              <a:buChar char="●"/>
              <a:defRPr sz="2200" b="1">
                <a:latin typeface="Calibri"/>
                <a:ea typeface="Calibri"/>
                <a:cs typeface="Calibri"/>
                <a:sym typeface="Calibri"/>
              </a:defRPr>
            </a:lvl1pPr>
            <a:lvl2pPr marL="914400" lvl="1" indent="-368300">
              <a:lnSpc>
                <a:spcPct val="115000"/>
              </a:lnSpc>
              <a:spcBef>
                <a:spcPts val="1000"/>
              </a:spcBef>
              <a:spcAft>
                <a:spcPts val="0"/>
              </a:spcAft>
              <a:buSzPts val="2200"/>
              <a:buChar char="○"/>
              <a:defRPr sz="2200" b="1"/>
            </a:lvl2pPr>
            <a:lvl3pPr marL="1371600" lvl="2" indent="-368300">
              <a:lnSpc>
                <a:spcPct val="115000"/>
              </a:lnSpc>
              <a:spcBef>
                <a:spcPts val="1000"/>
              </a:spcBef>
              <a:spcAft>
                <a:spcPts val="0"/>
              </a:spcAft>
              <a:buSzPts val="2200"/>
              <a:buChar char="■"/>
              <a:defRPr sz="2200" b="1"/>
            </a:lvl3pPr>
            <a:lvl4pPr marL="1828800" lvl="3" indent="-368300">
              <a:lnSpc>
                <a:spcPct val="115000"/>
              </a:lnSpc>
              <a:spcBef>
                <a:spcPts val="1000"/>
              </a:spcBef>
              <a:spcAft>
                <a:spcPts val="0"/>
              </a:spcAft>
              <a:buSzPts val="2200"/>
              <a:buChar char="●"/>
              <a:defRPr sz="2200" b="1"/>
            </a:lvl4pPr>
            <a:lvl5pPr marL="2286000" lvl="4" indent="-368300">
              <a:lnSpc>
                <a:spcPct val="115000"/>
              </a:lnSpc>
              <a:spcBef>
                <a:spcPts val="1000"/>
              </a:spcBef>
              <a:spcAft>
                <a:spcPts val="0"/>
              </a:spcAft>
              <a:buSzPts val="2200"/>
              <a:buChar char="○"/>
              <a:defRPr sz="2200" b="1"/>
            </a:lvl5pPr>
            <a:lvl6pPr marL="2743200" lvl="5" indent="-368300">
              <a:lnSpc>
                <a:spcPct val="115000"/>
              </a:lnSpc>
              <a:spcBef>
                <a:spcPts val="1000"/>
              </a:spcBef>
              <a:spcAft>
                <a:spcPts val="0"/>
              </a:spcAft>
              <a:buSzPts val="2200"/>
              <a:buChar char="■"/>
              <a:defRPr sz="2200" b="1"/>
            </a:lvl6pPr>
            <a:lvl7pPr marL="3200400" lvl="6" indent="-368300">
              <a:lnSpc>
                <a:spcPct val="115000"/>
              </a:lnSpc>
              <a:spcBef>
                <a:spcPts val="1000"/>
              </a:spcBef>
              <a:spcAft>
                <a:spcPts val="0"/>
              </a:spcAft>
              <a:buSzPts val="2200"/>
              <a:buChar char="●"/>
              <a:defRPr sz="2200" b="1"/>
            </a:lvl7pPr>
            <a:lvl8pPr marL="3657600" lvl="7" indent="-368300">
              <a:lnSpc>
                <a:spcPct val="115000"/>
              </a:lnSpc>
              <a:spcBef>
                <a:spcPts val="1000"/>
              </a:spcBef>
              <a:spcAft>
                <a:spcPts val="0"/>
              </a:spcAft>
              <a:buSzPts val="2200"/>
              <a:buChar char="○"/>
              <a:defRPr sz="2200" b="1"/>
            </a:lvl8pPr>
            <a:lvl9pPr marL="4114800" lvl="8" indent="-368300">
              <a:lnSpc>
                <a:spcPct val="115000"/>
              </a:lnSpc>
              <a:spcBef>
                <a:spcPts val="1000"/>
              </a:spcBef>
              <a:spcAft>
                <a:spcPts val="1000"/>
              </a:spcAft>
              <a:buSzPts val="2200"/>
              <a:buChar char="■"/>
              <a:defRPr sz="2200" b="1"/>
            </a:lvl9pPr>
          </a:lstStyle>
          <a:p>
            <a:endParaRPr/>
          </a:p>
        </p:txBody>
      </p:sp>
      <p:sp>
        <p:nvSpPr>
          <p:cNvPr id="41" name="Google Shape;41;g3179db7ef8e_0_107"/>
          <p:cNvSpPr txBox="1">
            <a:spLocks noGrp="1"/>
          </p:cNvSpPr>
          <p:nvPr>
            <p:ph type="title"/>
          </p:nvPr>
        </p:nvSpPr>
        <p:spPr>
          <a:xfrm>
            <a:off x="6624075" y="715950"/>
            <a:ext cx="5263200" cy="728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ey Points">
  <p:cSld name="TITLE_ONLY_2">
    <p:spTree>
      <p:nvGrpSpPr>
        <p:cNvPr id="1" name="Shape 42"/>
        <p:cNvGrpSpPr/>
        <p:nvPr/>
      </p:nvGrpSpPr>
      <p:grpSpPr>
        <a:xfrm>
          <a:off x="0" y="0"/>
          <a:ext cx="0" cy="0"/>
          <a:chOff x="0" y="0"/>
          <a:chExt cx="0" cy="0"/>
        </a:xfrm>
      </p:grpSpPr>
      <p:sp>
        <p:nvSpPr>
          <p:cNvPr id="43" name="Google Shape;43;g3179db7ef8e_0_117"/>
          <p:cNvSpPr/>
          <p:nvPr/>
        </p:nvSpPr>
        <p:spPr>
          <a:xfrm>
            <a:off x="1304200" y="14118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 name="Google Shape;44;g3179db7ef8e_0_117"/>
          <p:cNvSpPr>
            <a:spLocks noGrp="1"/>
          </p:cNvSpPr>
          <p:nvPr>
            <p:ph type="pic" idx="2"/>
          </p:nvPr>
        </p:nvSpPr>
        <p:spPr>
          <a:xfrm>
            <a:off x="508000" y="976825"/>
            <a:ext cx="4606500" cy="4001100"/>
          </a:xfrm>
          <a:prstGeom prst="rect">
            <a:avLst/>
          </a:prstGeom>
          <a:noFill/>
          <a:ln>
            <a:noFill/>
          </a:ln>
        </p:spPr>
      </p:sp>
      <p:sp>
        <p:nvSpPr>
          <p:cNvPr id="45" name="Google Shape;45;g3179db7ef8e_0_117"/>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 name="Google Shape;46;g3179db7ef8e_0_11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47" name="Google Shape;47;g3179db7ef8e_0_117"/>
          <p:cNvSpPr txBox="1">
            <a:spLocks noGrp="1"/>
          </p:cNvSpPr>
          <p:nvPr>
            <p:ph type="body" idx="1"/>
          </p:nvPr>
        </p:nvSpPr>
        <p:spPr>
          <a:xfrm>
            <a:off x="6420250" y="1914475"/>
            <a:ext cx="5391300" cy="25830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SzPts val="2200"/>
              <a:buFont typeface="Calibri"/>
              <a:buChar char="●"/>
              <a:defRPr sz="2200" b="1">
                <a:latin typeface="Calibri"/>
                <a:ea typeface="Calibri"/>
                <a:cs typeface="Calibri"/>
                <a:sym typeface="Calibri"/>
              </a:defRPr>
            </a:lvl1pPr>
            <a:lvl2pPr marL="914400" lvl="1" indent="-368300">
              <a:lnSpc>
                <a:spcPct val="115000"/>
              </a:lnSpc>
              <a:spcBef>
                <a:spcPts val="1000"/>
              </a:spcBef>
              <a:spcAft>
                <a:spcPts val="0"/>
              </a:spcAft>
              <a:buSzPts val="2200"/>
              <a:buFont typeface="Calibri"/>
              <a:buChar char="○"/>
              <a:defRPr sz="2200" b="1">
                <a:latin typeface="Calibri"/>
                <a:ea typeface="Calibri"/>
                <a:cs typeface="Calibri"/>
                <a:sym typeface="Calibri"/>
              </a:defRPr>
            </a:lvl2pPr>
            <a:lvl3pPr marL="1371600" lvl="2" indent="-368300">
              <a:lnSpc>
                <a:spcPct val="115000"/>
              </a:lnSpc>
              <a:spcBef>
                <a:spcPts val="1000"/>
              </a:spcBef>
              <a:spcAft>
                <a:spcPts val="0"/>
              </a:spcAft>
              <a:buSzPts val="2200"/>
              <a:buFont typeface="Calibri"/>
              <a:buChar char="■"/>
              <a:defRPr sz="2200" b="1">
                <a:latin typeface="Calibri"/>
                <a:ea typeface="Calibri"/>
                <a:cs typeface="Calibri"/>
                <a:sym typeface="Calibri"/>
              </a:defRPr>
            </a:lvl3pPr>
            <a:lvl4pPr marL="1828800" lvl="3" indent="-368300">
              <a:lnSpc>
                <a:spcPct val="115000"/>
              </a:lnSpc>
              <a:spcBef>
                <a:spcPts val="1000"/>
              </a:spcBef>
              <a:spcAft>
                <a:spcPts val="0"/>
              </a:spcAft>
              <a:buSzPts val="2200"/>
              <a:buFont typeface="Calibri"/>
              <a:buChar char="●"/>
              <a:defRPr sz="2200" b="1">
                <a:latin typeface="Calibri"/>
                <a:ea typeface="Calibri"/>
                <a:cs typeface="Calibri"/>
                <a:sym typeface="Calibri"/>
              </a:defRPr>
            </a:lvl4pPr>
            <a:lvl5pPr marL="2286000" lvl="4" indent="-368300">
              <a:lnSpc>
                <a:spcPct val="115000"/>
              </a:lnSpc>
              <a:spcBef>
                <a:spcPts val="1000"/>
              </a:spcBef>
              <a:spcAft>
                <a:spcPts val="0"/>
              </a:spcAft>
              <a:buSzPts val="2200"/>
              <a:buFont typeface="Calibri"/>
              <a:buChar char="○"/>
              <a:defRPr sz="2200" b="1">
                <a:latin typeface="Calibri"/>
                <a:ea typeface="Calibri"/>
                <a:cs typeface="Calibri"/>
                <a:sym typeface="Calibri"/>
              </a:defRPr>
            </a:lvl5pPr>
            <a:lvl6pPr marL="2743200" lvl="5" indent="-368300">
              <a:lnSpc>
                <a:spcPct val="115000"/>
              </a:lnSpc>
              <a:spcBef>
                <a:spcPts val="1000"/>
              </a:spcBef>
              <a:spcAft>
                <a:spcPts val="0"/>
              </a:spcAft>
              <a:buSzPts val="2200"/>
              <a:buFont typeface="Calibri"/>
              <a:buChar char="■"/>
              <a:defRPr sz="2200" b="1">
                <a:latin typeface="Calibri"/>
                <a:ea typeface="Calibri"/>
                <a:cs typeface="Calibri"/>
                <a:sym typeface="Calibri"/>
              </a:defRPr>
            </a:lvl6pPr>
            <a:lvl7pPr marL="3200400" lvl="6" indent="-368300">
              <a:lnSpc>
                <a:spcPct val="115000"/>
              </a:lnSpc>
              <a:spcBef>
                <a:spcPts val="1000"/>
              </a:spcBef>
              <a:spcAft>
                <a:spcPts val="0"/>
              </a:spcAft>
              <a:buSzPts val="2200"/>
              <a:buFont typeface="Calibri"/>
              <a:buChar char="●"/>
              <a:defRPr sz="2200" b="1">
                <a:latin typeface="Calibri"/>
                <a:ea typeface="Calibri"/>
                <a:cs typeface="Calibri"/>
                <a:sym typeface="Calibri"/>
              </a:defRPr>
            </a:lvl7pPr>
            <a:lvl8pPr marL="3657600" lvl="7" indent="-368300">
              <a:lnSpc>
                <a:spcPct val="115000"/>
              </a:lnSpc>
              <a:spcBef>
                <a:spcPts val="1000"/>
              </a:spcBef>
              <a:spcAft>
                <a:spcPts val="0"/>
              </a:spcAft>
              <a:buSzPts val="2200"/>
              <a:buFont typeface="Calibri"/>
              <a:buChar char="○"/>
              <a:defRPr sz="2200" b="1">
                <a:latin typeface="Calibri"/>
                <a:ea typeface="Calibri"/>
                <a:cs typeface="Calibri"/>
                <a:sym typeface="Calibri"/>
              </a:defRPr>
            </a:lvl8pPr>
            <a:lvl9pPr marL="4114800" lvl="8" indent="-368300">
              <a:lnSpc>
                <a:spcPct val="115000"/>
              </a:lnSpc>
              <a:spcBef>
                <a:spcPts val="1000"/>
              </a:spcBef>
              <a:spcAft>
                <a:spcPts val="1000"/>
              </a:spcAft>
              <a:buSzPts val="2200"/>
              <a:buFont typeface="Calibri"/>
              <a:buChar char="■"/>
              <a:defRPr sz="2200" b="1">
                <a:latin typeface="Calibri"/>
                <a:ea typeface="Calibri"/>
                <a:cs typeface="Calibri"/>
                <a:sym typeface="Calibri"/>
              </a:defRPr>
            </a:lvl9pPr>
          </a:lstStyle>
          <a:p>
            <a:endParaRPr/>
          </a:p>
        </p:txBody>
      </p:sp>
      <p:sp>
        <p:nvSpPr>
          <p:cNvPr id="48" name="Google Shape;48;g3179db7ef8e_0_117"/>
          <p:cNvSpPr txBox="1">
            <a:spLocks noGrp="1"/>
          </p:cNvSpPr>
          <p:nvPr>
            <p:ph type="title"/>
          </p:nvPr>
        </p:nvSpPr>
        <p:spPr>
          <a:xfrm>
            <a:off x="6624075" y="715950"/>
            <a:ext cx="5263200" cy="728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ll Out Box 2">
  <p:cSld name="TITLE_ONLY_2_1">
    <p:spTree>
      <p:nvGrpSpPr>
        <p:cNvPr id="1" name="Shape 49"/>
        <p:cNvGrpSpPr/>
        <p:nvPr/>
      </p:nvGrpSpPr>
      <p:grpSpPr>
        <a:xfrm>
          <a:off x="0" y="0"/>
          <a:ext cx="0" cy="0"/>
          <a:chOff x="0" y="0"/>
          <a:chExt cx="0" cy="0"/>
        </a:xfrm>
      </p:grpSpPr>
      <p:sp>
        <p:nvSpPr>
          <p:cNvPr id="50" name="Google Shape;50;g3179db7ef8e_0_127"/>
          <p:cNvSpPr/>
          <p:nvPr/>
        </p:nvSpPr>
        <p:spPr>
          <a:xfrm>
            <a:off x="1304200" y="1411850"/>
            <a:ext cx="4230000" cy="40011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 name="Google Shape;51;g3179db7ef8e_0_127"/>
          <p:cNvSpPr>
            <a:spLocks noGrp="1"/>
          </p:cNvSpPr>
          <p:nvPr>
            <p:ph type="pic" idx="2"/>
          </p:nvPr>
        </p:nvSpPr>
        <p:spPr>
          <a:xfrm>
            <a:off x="508000" y="976825"/>
            <a:ext cx="4606500" cy="4001100"/>
          </a:xfrm>
          <a:prstGeom prst="rect">
            <a:avLst/>
          </a:prstGeom>
          <a:noFill/>
          <a:ln>
            <a:noFill/>
          </a:ln>
        </p:spPr>
      </p:sp>
      <p:sp>
        <p:nvSpPr>
          <p:cNvPr id="52" name="Google Shape;52;g3179db7ef8e_0_127"/>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 name="Google Shape;53;g3179db7ef8e_0_12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54" name="Google Shape;54;g3179db7ef8e_0_127"/>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g3179db7ef8e_0_127"/>
          <p:cNvSpPr txBox="1">
            <a:spLocks noGrp="1"/>
          </p:cNvSpPr>
          <p:nvPr>
            <p:ph type="body" idx="1"/>
          </p:nvPr>
        </p:nvSpPr>
        <p:spPr>
          <a:xfrm>
            <a:off x="6420250" y="19144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6" name="Google Shape;56;g3179db7ef8e_0_127"/>
          <p:cNvSpPr txBox="1">
            <a:spLocks noGrp="1"/>
          </p:cNvSpPr>
          <p:nvPr>
            <p:ph type="title"/>
          </p:nvPr>
        </p:nvSpPr>
        <p:spPr>
          <a:xfrm>
            <a:off x="6624075" y="715950"/>
            <a:ext cx="5263200" cy="728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ll Out Box 2 1">
  <p:cSld name="TITLE_ONLY_2_1_2">
    <p:spTree>
      <p:nvGrpSpPr>
        <p:cNvPr id="1" name="Shape 57"/>
        <p:cNvGrpSpPr/>
        <p:nvPr/>
      </p:nvGrpSpPr>
      <p:grpSpPr>
        <a:xfrm>
          <a:off x="0" y="0"/>
          <a:ext cx="0" cy="0"/>
          <a:chOff x="0" y="0"/>
          <a:chExt cx="0" cy="0"/>
        </a:xfrm>
      </p:grpSpPr>
      <p:sp>
        <p:nvSpPr>
          <p:cNvPr id="58" name="Google Shape;58;g3169b028f0a_0_36"/>
          <p:cNvSpPr/>
          <p:nvPr/>
        </p:nvSpPr>
        <p:spPr>
          <a:xfrm>
            <a:off x="1304200" y="1411850"/>
            <a:ext cx="4230000" cy="4001100"/>
          </a:xfrm>
          <a:prstGeom prst="rect">
            <a:avLst/>
          </a:prstGeom>
          <a:solidFill>
            <a:srgbClr val="0065A4"/>
          </a:solidFill>
          <a:ln w="9525" cap="flat" cmpd="sng">
            <a:solidFill>
              <a:srgbClr val="0065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 name="Google Shape;59;g3169b028f0a_0_36"/>
          <p:cNvSpPr>
            <a:spLocks noGrp="1"/>
          </p:cNvSpPr>
          <p:nvPr>
            <p:ph type="pic" idx="2"/>
          </p:nvPr>
        </p:nvSpPr>
        <p:spPr>
          <a:xfrm>
            <a:off x="508000" y="976825"/>
            <a:ext cx="4606500" cy="4001100"/>
          </a:xfrm>
          <a:prstGeom prst="rect">
            <a:avLst/>
          </a:prstGeom>
          <a:noFill/>
          <a:ln>
            <a:noFill/>
          </a:ln>
        </p:spPr>
      </p:sp>
      <p:sp>
        <p:nvSpPr>
          <p:cNvPr id="60" name="Google Shape;60;g3169b028f0a_0_36"/>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 name="Google Shape;61;g3169b028f0a_0_36"/>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62" name="Google Shape;62;g3169b028f0a_0_36"/>
          <p:cNvSpPr txBox="1">
            <a:spLocks noGrp="1"/>
          </p:cNvSpPr>
          <p:nvPr>
            <p:ph type="body" idx="1"/>
          </p:nvPr>
        </p:nvSpPr>
        <p:spPr>
          <a:xfrm>
            <a:off x="6420250" y="19144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3" name="Google Shape;63;g3169b028f0a_0_36"/>
          <p:cNvSpPr txBox="1">
            <a:spLocks noGrp="1"/>
          </p:cNvSpPr>
          <p:nvPr>
            <p:ph type="title"/>
          </p:nvPr>
        </p:nvSpPr>
        <p:spPr>
          <a:xfrm>
            <a:off x="6624075" y="715950"/>
            <a:ext cx="5263200" cy="728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e Big Question">
  <p:cSld name="TITLE_ONLY_1">
    <p:spTree>
      <p:nvGrpSpPr>
        <p:cNvPr id="1" name="Shape 64"/>
        <p:cNvGrpSpPr/>
        <p:nvPr/>
      </p:nvGrpSpPr>
      <p:grpSpPr>
        <a:xfrm>
          <a:off x="0" y="0"/>
          <a:ext cx="0" cy="0"/>
          <a:chOff x="0" y="0"/>
          <a:chExt cx="0" cy="0"/>
        </a:xfrm>
      </p:grpSpPr>
      <p:sp>
        <p:nvSpPr>
          <p:cNvPr id="65" name="Google Shape;65;g3179db7ef8e_0_137"/>
          <p:cNvSpPr/>
          <p:nvPr/>
        </p:nvSpPr>
        <p:spPr>
          <a:xfrm>
            <a:off x="7444775" y="1520275"/>
            <a:ext cx="4230000" cy="4001100"/>
          </a:xfrm>
          <a:prstGeom prst="rect">
            <a:avLst/>
          </a:prstGeom>
          <a:solidFill>
            <a:srgbClr val="FFF200"/>
          </a:solidFill>
          <a:ln w="9525" cap="flat" cmpd="sng">
            <a:solidFill>
              <a:srgbClr val="FFF2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6" name="Google Shape;66;g3179db7ef8e_0_137"/>
          <p:cNvSpPr>
            <a:spLocks noGrp="1"/>
          </p:cNvSpPr>
          <p:nvPr>
            <p:ph type="pic" idx="2"/>
          </p:nvPr>
        </p:nvSpPr>
        <p:spPr>
          <a:xfrm>
            <a:off x="6648575" y="1085250"/>
            <a:ext cx="4606500" cy="4001100"/>
          </a:xfrm>
          <a:prstGeom prst="rect">
            <a:avLst/>
          </a:prstGeom>
          <a:noFill/>
          <a:ln>
            <a:noFill/>
          </a:ln>
        </p:spPr>
      </p:sp>
      <p:sp>
        <p:nvSpPr>
          <p:cNvPr id="67" name="Google Shape;67;g3179db7ef8e_0_137"/>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 name="Google Shape;68;g3179db7ef8e_0_137"/>
          <p:cNvSpPr txBox="1">
            <a:spLocks noGrp="1"/>
          </p:cNvSpPr>
          <p:nvPr>
            <p:ph type="body" idx="1"/>
          </p:nvPr>
        </p:nvSpPr>
        <p:spPr>
          <a:xfrm>
            <a:off x="339375" y="2622000"/>
            <a:ext cx="5391300" cy="2583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9" name="Google Shape;69;g3179db7ef8e_0_137"/>
          <p:cNvSpPr txBox="1"/>
          <p:nvPr/>
        </p:nvSpPr>
        <p:spPr>
          <a:xfrm>
            <a:off x="1592425" y="181508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The Big Question</a:t>
            </a:r>
            <a:endParaRPr sz="3800" b="1">
              <a:solidFill>
                <a:srgbClr val="0065A4"/>
              </a:solidFill>
              <a:latin typeface="Calibri"/>
              <a:ea typeface="Calibri"/>
              <a:cs typeface="Calibri"/>
              <a:sym typeface="Calibri"/>
            </a:endParaRPr>
          </a:p>
        </p:txBody>
      </p:sp>
      <p:cxnSp>
        <p:nvCxnSpPr>
          <p:cNvPr id="70" name="Google Shape;70;g3179db7ef8e_0_137"/>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71" name="Google Shape;71;g3179db7ef8e_0_137"/>
          <p:cNvPicPr preferRelativeResize="0"/>
          <p:nvPr/>
        </p:nvPicPr>
        <p:blipFill rotWithShape="1">
          <a:blip r:embed="rId2">
            <a:alphaModFix/>
          </a:blip>
          <a:srcRect l="32555" t="19521" r="55243" b="62627"/>
          <a:stretch/>
        </p:blipFill>
        <p:spPr>
          <a:xfrm>
            <a:off x="339387" y="1535301"/>
            <a:ext cx="1014263" cy="1075501"/>
          </a:xfrm>
          <a:prstGeom prst="rect">
            <a:avLst/>
          </a:prstGeom>
          <a:noFill/>
          <a:ln>
            <a:noFill/>
          </a:ln>
        </p:spPr>
      </p:pic>
      <p:sp>
        <p:nvSpPr>
          <p:cNvPr id="72" name="Google Shape;72;g3179db7ef8e_0_13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ll Out Box">
  <p:cSld name="TITLE_ONLY_1_1">
    <p:spTree>
      <p:nvGrpSpPr>
        <p:cNvPr id="1" name="Shape 73"/>
        <p:cNvGrpSpPr/>
        <p:nvPr/>
      </p:nvGrpSpPr>
      <p:grpSpPr>
        <a:xfrm>
          <a:off x="0" y="0"/>
          <a:ext cx="0" cy="0"/>
          <a:chOff x="0" y="0"/>
          <a:chExt cx="0" cy="0"/>
        </a:xfrm>
      </p:grpSpPr>
      <p:sp>
        <p:nvSpPr>
          <p:cNvPr id="74" name="Google Shape;74;g3179db7ef8e_0_147"/>
          <p:cNvSpPr/>
          <p:nvPr/>
        </p:nvSpPr>
        <p:spPr>
          <a:xfrm>
            <a:off x="7444775" y="1520275"/>
            <a:ext cx="4230000" cy="4001100"/>
          </a:xfrm>
          <a:prstGeom prst="rect">
            <a:avLst/>
          </a:prstGeom>
          <a:solidFill>
            <a:srgbClr val="0065A4"/>
          </a:solidFill>
          <a:ln w="9525" cap="flat" cmpd="sng">
            <a:solidFill>
              <a:srgbClr val="0065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75;g3179db7ef8e_0_147"/>
          <p:cNvSpPr>
            <a:spLocks noGrp="1"/>
          </p:cNvSpPr>
          <p:nvPr>
            <p:ph type="pic" idx="2"/>
          </p:nvPr>
        </p:nvSpPr>
        <p:spPr>
          <a:xfrm>
            <a:off x="6648575" y="1085250"/>
            <a:ext cx="4606500" cy="4001100"/>
          </a:xfrm>
          <a:prstGeom prst="rect">
            <a:avLst/>
          </a:prstGeom>
          <a:noFill/>
          <a:ln>
            <a:noFill/>
          </a:ln>
        </p:spPr>
      </p:sp>
      <p:sp>
        <p:nvSpPr>
          <p:cNvPr id="76" name="Google Shape;76;g3179db7ef8e_0_147"/>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 name="Google Shape;77;g3179db7ef8e_0_14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78" name="Google Shape;78;g3179db7ef8e_0_147"/>
          <p:cNvSpPr txBox="1">
            <a:spLocks noGrp="1"/>
          </p:cNvSpPr>
          <p:nvPr>
            <p:ph type="body" idx="1"/>
          </p:nvPr>
        </p:nvSpPr>
        <p:spPr>
          <a:xfrm>
            <a:off x="339375" y="28175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9" name="Google Shape;79;g3179db7ef8e_0_147"/>
          <p:cNvSpPr txBox="1">
            <a:spLocks noGrp="1"/>
          </p:cNvSpPr>
          <p:nvPr>
            <p:ph type="title"/>
          </p:nvPr>
        </p:nvSpPr>
        <p:spPr>
          <a:xfrm>
            <a:off x="339375" y="1816900"/>
            <a:ext cx="4995600" cy="524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1.png"/><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3"/>
          <p:cNvPicPr preferRelativeResize="0"/>
          <p:nvPr/>
        </p:nvPicPr>
        <p:blipFill rotWithShape="1">
          <a:blip r:embed="rId20">
            <a:alphaModFix amt="5000"/>
          </a:blip>
          <a:srcRect/>
          <a:stretch/>
        </p:blipFill>
        <p:spPr>
          <a:xfrm>
            <a:off x="0" y="1441929"/>
            <a:ext cx="12192000" cy="4925567"/>
          </a:xfrm>
          <a:prstGeom prst="rect">
            <a:avLst/>
          </a:prstGeom>
          <a:noFill/>
          <a:ln>
            <a:noFill/>
          </a:ln>
        </p:spPr>
      </p:pic>
      <p:sp>
        <p:nvSpPr>
          <p:cNvPr id="11" name="Google Shape;11;p23"/>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23"/>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23"/>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4" name="Google Shape;14;p23"/>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1"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3"/>
          <p:cNvSpPr txBox="1"/>
          <p:nvPr/>
        </p:nvSpPr>
        <p:spPr>
          <a:xfrm>
            <a:off x="11097897" y="6423201"/>
            <a:ext cx="220344" cy="405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6" name="Google Shape;16;p23"/>
          <p:cNvGrpSpPr/>
          <p:nvPr/>
        </p:nvGrpSpPr>
        <p:grpSpPr>
          <a:xfrm>
            <a:off x="96431" y="6450008"/>
            <a:ext cx="279069" cy="279069"/>
            <a:chOff x="5310558" y="5288061"/>
            <a:chExt cx="868602" cy="868602"/>
          </a:xfrm>
        </p:grpSpPr>
        <p:sp>
          <p:nvSpPr>
            <p:cNvPr id="17" name="Google Shape;17;p23"/>
            <p:cNvSpPr/>
            <p:nvPr/>
          </p:nvSpPr>
          <p:spPr>
            <a:xfrm>
              <a:off x="5310558" y="5288061"/>
              <a:ext cx="868602" cy="868602"/>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3"/>
            <p:cNvSpPr/>
            <p:nvPr/>
          </p:nvSpPr>
          <p:spPr>
            <a:xfrm>
              <a:off x="5347230" y="5329980"/>
              <a:ext cx="795337" cy="795337"/>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 name="Google Shape;19;p23" descr="Text&#10;&#10;Description automatically generated"/>
            <p:cNvPicPr preferRelativeResize="0"/>
            <p:nvPr/>
          </p:nvPicPr>
          <p:blipFill rotWithShape="1">
            <a:blip r:embed="rId21">
              <a:alphaModFix/>
            </a:blip>
            <a:srcRect r="71914"/>
            <a:stretch/>
          </p:blipFill>
          <p:spPr>
            <a:xfrm>
              <a:off x="5427440" y="5405419"/>
              <a:ext cx="599110" cy="64706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4200">
          <p15:clr>
            <a:srgbClr val="F26B43"/>
          </p15:clr>
        </p15:guide>
        <p15:guide id="3" orient="horz" pos="4152">
          <p15:clr>
            <a:srgbClr val="F26B43"/>
          </p15:clr>
        </p15:guide>
        <p15:guide id="4" orient="horz" pos="648">
          <p15:clr>
            <a:srgbClr val="F26B43"/>
          </p15:clr>
        </p15:guide>
        <p15:guide id="5" orient="horz" pos="936">
          <p15:clr>
            <a:srgbClr val="F26B43"/>
          </p15:clr>
        </p15:guide>
        <p15:guide id="6" orient="horz" pos="4008">
          <p15:clr>
            <a:srgbClr val="F26B43"/>
          </p15:clr>
        </p15:guide>
        <p15:guide id="7" pos="149">
          <p15:clr>
            <a:srgbClr val="E46962"/>
          </p15:clr>
        </p15:guide>
        <p15:guide id="8" pos="288">
          <p15:clr>
            <a:srgbClr val="E46962"/>
          </p15:clr>
        </p15:guide>
        <p15:guide id="9" pos="432">
          <p15:clr>
            <a:srgbClr val="E46962"/>
          </p15:clr>
        </p15:guide>
        <p15:guide id="10" pos="864">
          <p15:clr>
            <a:srgbClr val="E46962"/>
          </p15:clr>
        </p15:guide>
        <p15:guide id="11" pos="1080">
          <p15:clr>
            <a:srgbClr val="E46962"/>
          </p15:clr>
        </p15:guide>
        <p15:guide id="12" pos="1152">
          <p15:clr>
            <a:srgbClr val="E46962"/>
          </p15:clr>
        </p15:guide>
        <p15:guide id="13" pos="1224">
          <p15:clr>
            <a:srgbClr val="E46962"/>
          </p15:clr>
        </p15:guide>
        <p15:guide id="14" pos="7531">
          <p15:clr>
            <a:srgbClr val="E46962"/>
          </p15:clr>
        </p15:guide>
        <p15:guide id="15" orient="horz" pos="720">
          <p15:clr>
            <a:srgbClr val="E46962"/>
          </p15:clr>
        </p15:guide>
        <p15:guide id="16" orient="horz" pos="144">
          <p15:clr>
            <a:srgbClr val="E46962"/>
          </p15:clr>
        </p15:guide>
        <p15:guide id="17" orient="horz" pos="288">
          <p15:clr>
            <a:srgbClr val="E46962"/>
          </p15:clr>
        </p15:guide>
        <p15:guide id="18" orient="horz" pos="216">
          <p15:clr>
            <a:srgbClr val="E46962"/>
          </p15:clr>
        </p15:guide>
        <p15:guide id="19" orient="horz" pos="2016">
          <p15:clr>
            <a:srgbClr val="E46962"/>
          </p15:clr>
        </p15:guide>
        <p15:guide id="20" pos="7130">
          <p15:clr>
            <a:srgbClr val="E46962"/>
          </p15:clr>
        </p15:guide>
        <p15:guide id="21" pos="7056">
          <p15:clr>
            <a:srgbClr val="E46962"/>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pic>
        <p:nvPicPr>
          <p:cNvPr id="143" name="Google Shape;143;p27"/>
          <p:cNvPicPr preferRelativeResize="0"/>
          <p:nvPr/>
        </p:nvPicPr>
        <p:blipFill rotWithShape="1">
          <a:blip r:embed="rId17">
            <a:alphaModFix amt="5000"/>
          </a:blip>
          <a:srcRect/>
          <a:stretch/>
        </p:blipFill>
        <p:spPr>
          <a:xfrm>
            <a:off x="0" y="1927431"/>
            <a:ext cx="12192000" cy="4925567"/>
          </a:xfrm>
          <a:prstGeom prst="rect">
            <a:avLst/>
          </a:prstGeom>
          <a:noFill/>
          <a:ln>
            <a:noFill/>
          </a:ln>
        </p:spPr>
      </p:pic>
      <p:sp>
        <p:nvSpPr>
          <p:cNvPr id="144" name="Google Shape;144;p27"/>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27"/>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27"/>
          <p:cNvSpPr txBox="1">
            <a:spLocks noGrp="1"/>
          </p:cNvSpPr>
          <p:nvPr>
            <p:ph type="body" idx="1"/>
          </p:nvPr>
        </p:nvSpPr>
        <p:spPr>
          <a:xfrm>
            <a:off x="304799" y="2865086"/>
            <a:ext cx="4665233" cy="1853841"/>
          </a:xfrm>
          <a:prstGeom prst="rect">
            <a:avLst/>
          </a:prstGeom>
          <a:noFill/>
          <a:ln>
            <a:noFill/>
          </a:ln>
        </p:spPr>
        <p:txBody>
          <a:bodyPr spcFirstLastPara="1" wrap="square" lIns="91425" tIns="0" rIns="91425" bIns="45700" anchor="t" anchorCtr="0">
            <a:spAutoFit/>
          </a:bodyPr>
          <a:lstStyle>
            <a:lvl1pPr marL="457200" marR="0" lvl="0" indent="-228600" algn="l" rtl="0">
              <a:lnSpc>
                <a:spcPct val="90000"/>
              </a:lnSpc>
              <a:spcBef>
                <a:spcPts val="100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27"/>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48" name="Google Shape;148;p27"/>
          <p:cNvSpPr txBox="1">
            <a:spLocks noGrp="1"/>
          </p:cNvSpPr>
          <p:nvPr>
            <p:ph type="title"/>
          </p:nvPr>
        </p:nvSpPr>
        <p:spPr>
          <a:xfrm>
            <a:off x="304800" y="228599"/>
            <a:ext cx="11582400" cy="685800"/>
          </a:xfrm>
          <a:prstGeom prst="rect">
            <a:avLst/>
          </a:prstGeom>
          <a:noFill/>
          <a:ln>
            <a:noFill/>
          </a:ln>
        </p:spPr>
        <p:txBody>
          <a:bodyPr spcFirstLastPara="1" wrap="square" lIns="0" tIns="0" rIns="0" bIns="0" anchor="t" anchorCtr="0">
            <a:spAutoFit/>
          </a:bodyPr>
          <a:lstStyle>
            <a:lvl1pPr marR="0" lvl="0" algn="ctr" rtl="0">
              <a:lnSpc>
                <a:spcPct val="90000"/>
              </a:lnSpc>
              <a:spcBef>
                <a:spcPts val="0"/>
              </a:spcBef>
              <a:spcAft>
                <a:spcPts val="0"/>
              </a:spcAft>
              <a:buClr>
                <a:srgbClr val="0B5394"/>
              </a:buClr>
              <a:buSzPts val="3600"/>
              <a:buFont typeface="Calibri"/>
              <a:buNone/>
              <a:defRPr sz="3600" b="1" i="0" u="none" strike="noStrike" cap="none">
                <a:solidFill>
                  <a:srgbClr val="0B53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9" name="Google Shape;149;p27"/>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1"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0" name="Google Shape;150;p27"/>
          <p:cNvSpPr txBox="1"/>
          <p:nvPr/>
        </p:nvSpPr>
        <p:spPr>
          <a:xfrm>
            <a:off x="11097897" y="6423201"/>
            <a:ext cx="220344" cy="405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51" name="Google Shape;151;p27"/>
          <p:cNvGrpSpPr/>
          <p:nvPr/>
        </p:nvGrpSpPr>
        <p:grpSpPr>
          <a:xfrm>
            <a:off x="87253" y="6450008"/>
            <a:ext cx="279069" cy="279069"/>
            <a:chOff x="5310558" y="5288061"/>
            <a:chExt cx="868602" cy="868602"/>
          </a:xfrm>
        </p:grpSpPr>
        <p:sp>
          <p:nvSpPr>
            <p:cNvPr id="152" name="Google Shape;152;p27"/>
            <p:cNvSpPr/>
            <p:nvPr/>
          </p:nvSpPr>
          <p:spPr>
            <a:xfrm>
              <a:off x="5310558" y="5288061"/>
              <a:ext cx="868602" cy="868602"/>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27"/>
            <p:cNvSpPr/>
            <p:nvPr/>
          </p:nvSpPr>
          <p:spPr>
            <a:xfrm>
              <a:off x="5347230" y="5329980"/>
              <a:ext cx="795337" cy="795337"/>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4" name="Google Shape;154;p27" descr="Text&#10;&#10;Description automatically generated"/>
            <p:cNvPicPr preferRelativeResize="0"/>
            <p:nvPr/>
          </p:nvPicPr>
          <p:blipFill rotWithShape="1">
            <a:blip r:embed="rId18">
              <a:alphaModFix/>
            </a:blip>
            <a:srcRect r="71914"/>
            <a:stretch/>
          </p:blipFill>
          <p:spPr>
            <a:xfrm>
              <a:off x="5427440" y="5405419"/>
              <a:ext cx="599110" cy="64706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4200">
          <p15:clr>
            <a:srgbClr val="F26B43"/>
          </p15:clr>
        </p15:guide>
        <p15:guide id="3" orient="horz" pos="4152">
          <p15:clr>
            <a:srgbClr val="F26B43"/>
          </p15:clr>
        </p15:guide>
        <p15:guide id="4" orient="horz" pos="648">
          <p15:clr>
            <a:srgbClr val="F26B43"/>
          </p15:clr>
        </p15:guide>
        <p15:guide id="5" pos="192">
          <p15:clr>
            <a:srgbClr val="F26B43"/>
          </p15:clr>
        </p15:guide>
        <p15:guide id="6" pos="7488">
          <p15:clr>
            <a:srgbClr val="F26B43"/>
          </p15:clr>
        </p15:guide>
        <p15:guide id="7" orient="horz" pos="936">
          <p15:clr>
            <a:srgbClr val="F26B43"/>
          </p15:clr>
        </p15:guide>
        <p15:guide id="8" orient="horz" pos="4008">
          <p15:clr>
            <a:srgbClr val="F26B43"/>
          </p15:clr>
        </p15:guide>
        <p15:guide id="9" orient="horz" pos="2016">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B8thX45fnjo"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1"/>
          <p:cNvSpPr txBox="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100" b="1" i="0" u="none" strike="noStrike" cap="none">
                <a:solidFill>
                  <a:srgbClr val="FFFFFF"/>
                </a:solidFill>
                <a:latin typeface="Calibri"/>
                <a:ea typeface="Calibri"/>
                <a:cs typeface="Calibri"/>
                <a:sym typeface="Calibri"/>
              </a:rPr>
              <a:t>Lesson 1. Understanding and Combating Climate Change</a:t>
            </a:r>
            <a:endParaRPr sz="1100" b="1" i="0" u="none" strike="noStrike" cap="none">
              <a:solidFill>
                <a:srgbClr val="FFFFFF"/>
              </a:solidFill>
              <a:latin typeface="Calibri"/>
              <a:ea typeface="Calibri"/>
              <a:cs typeface="Calibri"/>
              <a:sym typeface="Calibri"/>
            </a:endParaRPr>
          </a:p>
        </p:txBody>
      </p:sp>
      <p:sp>
        <p:nvSpPr>
          <p:cNvPr id="264" name="Google Shape;264;p1"/>
          <p:cNvSpPr txBox="1"/>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100" b="1" i="0" u="none" strike="noStrike" cap="none">
                <a:solidFill>
                  <a:srgbClr val="FFFFFF"/>
                </a:solidFill>
                <a:latin typeface="Calibri"/>
                <a:ea typeface="Calibri"/>
                <a:cs typeface="Calibri"/>
                <a:sym typeface="Calibri"/>
              </a:rPr>
              <a:t>1</a:t>
            </a:fld>
            <a:endParaRPr sz="1100" b="1" i="0" u="none" strike="noStrike" cap="none">
              <a:solidFill>
                <a:srgbClr val="FFFFFF"/>
              </a:solidFill>
              <a:latin typeface="Calibri"/>
              <a:ea typeface="Calibri"/>
              <a:cs typeface="Calibri"/>
              <a:sym typeface="Calibri"/>
            </a:endParaRPr>
          </a:p>
        </p:txBody>
      </p:sp>
      <p:sp>
        <p:nvSpPr>
          <p:cNvPr id="265" name="Google Shape;265;p1"/>
          <p:cNvSpPr txBox="1"/>
          <p:nvPr/>
        </p:nvSpPr>
        <p:spPr>
          <a:xfrm>
            <a:off x="11097897" y="6423201"/>
            <a:ext cx="220344" cy="405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66" name="Google Shape;266;p1"/>
          <p:cNvPicPr preferRelativeResize="0"/>
          <p:nvPr/>
        </p:nvPicPr>
        <p:blipFill rotWithShape="1">
          <a:blip r:embed="rId3">
            <a:alphaModFix/>
          </a:blip>
          <a:srcRect t="5579" b="5570"/>
          <a:stretch/>
        </p:blipFill>
        <p:spPr>
          <a:xfrm>
            <a:off x="0" y="-335399"/>
            <a:ext cx="12192000" cy="7219775"/>
          </a:xfrm>
          <a:prstGeom prst="rect">
            <a:avLst/>
          </a:prstGeom>
          <a:noFill/>
          <a:ln>
            <a:noFill/>
          </a:ln>
        </p:spPr>
      </p:pic>
      <p:sp>
        <p:nvSpPr>
          <p:cNvPr id="267" name="Google Shape;267;p1"/>
          <p:cNvSpPr/>
          <p:nvPr/>
        </p:nvSpPr>
        <p:spPr>
          <a:xfrm>
            <a:off x="-6375" y="2275850"/>
            <a:ext cx="12192000" cy="4658100"/>
          </a:xfrm>
          <a:prstGeom prst="rect">
            <a:avLst/>
          </a:prstGeom>
          <a:gradFill>
            <a:gsLst>
              <a:gs pos="0">
                <a:srgbClr val="EDF8FF">
                  <a:alpha val="0"/>
                </a:srgbClr>
              </a:gs>
              <a:gs pos="88000">
                <a:srgbClr val="002060"/>
              </a:gs>
              <a:gs pos="100000">
                <a:srgbClr val="002060"/>
              </a:gs>
            </a:gsLst>
            <a:lin ang="54007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8" name="Google Shape;268;p1"/>
          <p:cNvSpPr txBox="1"/>
          <p:nvPr/>
        </p:nvSpPr>
        <p:spPr>
          <a:xfrm>
            <a:off x="304793" y="4568254"/>
            <a:ext cx="11582400" cy="393900"/>
          </a:xfrm>
          <a:prstGeom prst="rect">
            <a:avLst/>
          </a:prstGeom>
          <a:noFill/>
          <a:ln>
            <a:noFill/>
          </a:ln>
          <a:effectLst>
            <a:outerShdw blurRad="50800" dist="50800" dir="2700000" algn="ctr" rotWithShape="0">
              <a:srgbClr val="000000">
                <a:alpha val="48235"/>
              </a:srgbClr>
            </a:outerShdw>
          </a:effectLst>
        </p:spPr>
        <p:txBody>
          <a:bodyPr spcFirstLastPara="1" wrap="square" lIns="0" tIns="0" rIns="0" bIns="0" anchor="t" anchorCtr="0">
            <a:spAutoFit/>
          </a:bodyPr>
          <a:lstStyle/>
          <a:p>
            <a:pPr marL="0" marR="0" lvl="0" indent="0" algn="ctr" rtl="0">
              <a:lnSpc>
                <a:spcPct val="80000"/>
              </a:lnSpc>
              <a:spcBef>
                <a:spcPts val="0"/>
              </a:spcBef>
              <a:spcAft>
                <a:spcPts val="0"/>
              </a:spcAft>
              <a:buClr>
                <a:srgbClr val="000000"/>
              </a:buClr>
              <a:buSzPts val="3200"/>
              <a:buFont typeface="Arial"/>
              <a:buNone/>
            </a:pPr>
            <a:r>
              <a:rPr lang="en-US" sz="3200" b="1">
                <a:solidFill>
                  <a:srgbClr val="FFFFFF"/>
                </a:solidFill>
                <a:latin typeface="Calibri"/>
                <a:ea typeface="Calibri"/>
                <a:cs typeface="Calibri"/>
                <a:sym typeface="Calibri"/>
              </a:rPr>
              <a:t>Massachusetts Climate Careers: Powering the Future</a:t>
            </a:r>
            <a:endParaRPr sz="6000" b="1" i="0" u="none" strike="noStrike" cap="none">
              <a:solidFill>
                <a:srgbClr val="0065A4"/>
              </a:solidFill>
              <a:latin typeface="Calibri"/>
              <a:ea typeface="Calibri"/>
              <a:cs typeface="Calibri"/>
              <a:sym typeface="Calibri"/>
            </a:endParaRPr>
          </a:p>
        </p:txBody>
      </p:sp>
      <p:sp>
        <p:nvSpPr>
          <p:cNvPr id="269" name="Google Shape;269;p1"/>
          <p:cNvSpPr txBox="1"/>
          <p:nvPr/>
        </p:nvSpPr>
        <p:spPr>
          <a:xfrm>
            <a:off x="230775" y="5176475"/>
            <a:ext cx="11717700" cy="1255728"/>
          </a:xfrm>
          <a:prstGeom prst="rect">
            <a:avLst/>
          </a:prstGeom>
          <a:noFill/>
          <a:ln>
            <a:noFill/>
          </a:ln>
          <a:effectLst>
            <a:outerShdw blurRad="50800" dist="50800" dir="2700000" algn="ctr" rotWithShape="0">
              <a:srgbClr val="000000">
                <a:alpha val="48235"/>
              </a:srgbClr>
            </a:outerShdw>
          </a:effectLst>
        </p:spPr>
        <p:txBody>
          <a:bodyPr spcFirstLastPara="1" wrap="square" lIns="0" tIns="0" rIns="0" bIns="0" anchor="t" anchorCtr="0">
            <a:spAutoFit/>
          </a:bodyPr>
          <a:lstStyle/>
          <a:p>
            <a:pPr marL="457200" marR="0" lvl="0" indent="-228600" algn="ctr" rtl="0">
              <a:lnSpc>
                <a:spcPct val="85000"/>
              </a:lnSpc>
              <a:spcBef>
                <a:spcPts val="0"/>
              </a:spcBef>
              <a:spcAft>
                <a:spcPts val="0"/>
              </a:spcAft>
              <a:buClr>
                <a:srgbClr val="000000"/>
              </a:buClr>
              <a:buSzPts val="4800"/>
              <a:buFont typeface="Arial"/>
              <a:buNone/>
            </a:pPr>
            <a:r>
              <a:rPr lang="en-US" sz="4800" b="1" i="0" u="none" strike="noStrike" cap="none">
                <a:solidFill>
                  <a:srgbClr val="93C47D"/>
                </a:solidFill>
                <a:latin typeface="Calibri"/>
                <a:ea typeface="Calibri"/>
                <a:cs typeface="Calibri"/>
                <a:sym typeface="Calibri"/>
              </a:rPr>
              <a:t>Climate Hero Spotlight: </a:t>
            </a:r>
            <a:endParaRPr/>
          </a:p>
          <a:p>
            <a:pPr marL="457200" marR="0" lvl="0" indent="-228600" algn="ctr" rtl="0">
              <a:lnSpc>
                <a:spcPct val="85000"/>
              </a:lnSpc>
              <a:spcBef>
                <a:spcPts val="0"/>
              </a:spcBef>
              <a:spcAft>
                <a:spcPts val="0"/>
              </a:spcAft>
              <a:buClr>
                <a:srgbClr val="000000"/>
              </a:buClr>
              <a:buSzPts val="4800"/>
              <a:buFont typeface="Arial"/>
              <a:buNone/>
            </a:pPr>
            <a:r>
              <a:rPr lang="en-US" sz="4800" b="1" i="0" u="none" strike="noStrike" cap="none">
                <a:solidFill>
                  <a:srgbClr val="93C47D"/>
                </a:solidFill>
                <a:latin typeface="Calibri"/>
                <a:ea typeface="Calibri"/>
                <a:cs typeface="Calibri"/>
                <a:sym typeface="Calibri"/>
              </a:rPr>
              <a:t>Wind Turbine Technicians</a:t>
            </a:r>
            <a:endParaRPr sz="4800" b="1" i="0" u="none" strike="noStrike" cap="none">
              <a:solidFill>
                <a:srgbClr val="93C47D"/>
              </a:solidFill>
              <a:latin typeface="Calibri"/>
              <a:ea typeface="Calibri"/>
              <a:cs typeface="Calibri"/>
              <a:sym typeface="Calibri"/>
            </a:endParaRPr>
          </a:p>
        </p:txBody>
      </p:sp>
      <p:sp>
        <p:nvSpPr>
          <p:cNvPr id="270" name="Google Shape;270;p1"/>
          <p:cNvSpPr/>
          <p:nvPr/>
        </p:nvSpPr>
        <p:spPr>
          <a:xfrm rot="10800000">
            <a:off x="-6500" y="-377250"/>
            <a:ext cx="12282300" cy="28119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1" name="Google Shape;271;p1"/>
          <p:cNvPicPr preferRelativeResize="0"/>
          <p:nvPr/>
        </p:nvPicPr>
        <p:blipFill rotWithShape="1">
          <a:blip r:embed="rId4">
            <a:alphaModFix/>
          </a:blip>
          <a:srcRect/>
          <a:stretch/>
        </p:blipFill>
        <p:spPr>
          <a:xfrm>
            <a:off x="375558" y="342902"/>
            <a:ext cx="3979875" cy="12066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
          <p:cNvSpPr txBox="1">
            <a:spLocks noGrp="1"/>
          </p:cNvSpPr>
          <p:nvPr>
            <p:ph type="title"/>
          </p:nvPr>
        </p:nvSpPr>
        <p:spPr>
          <a:xfrm>
            <a:off x="6344050" y="1214400"/>
            <a:ext cx="5263200" cy="728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900"/>
              <a:buNone/>
            </a:pPr>
            <a:r>
              <a:rPr lang="en-US">
                <a:solidFill>
                  <a:schemeClr val="dk2"/>
                </a:solidFill>
                <a:latin typeface="Calibri"/>
                <a:ea typeface="Calibri"/>
                <a:cs typeface="Calibri"/>
                <a:sym typeface="Calibri"/>
              </a:rPr>
              <a:t>Wind Energy Goals</a:t>
            </a:r>
            <a:endParaRPr/>
          </a:p>
        </p:txBody>
      </p:sp>
      <p:pic>
        <p:nvPicPr>
          <p:cNvPr id="378" name="Google Shape;378;p2"/>
          <p:cNvPicPr preferRelativeResize="0">
            <a:picLocks noGrp="1"/>
          </p:cNvPicPr>
          <p:nvPr>
            <p:ph type="pic" idx="2"/>
          </p:nvPr>
        </p:nvPicPr>
        <p:blipFill rotWithShape="1">
          <a:blip r:embed="rId3">
            <a:alphaModFix/>
          </a:blip>
          <a:srcRect l="6913" r="16352"/>
          <a:stretch/>
        </p:blipFill>
        <p:spPr>
          <a:xfrm>
            <a:off x="508000" y="976825"/>
            <a:ext cx="4606500" cy="4001102"/>
          </a:xfrm>
          <a:prstGeom prst="rect">
            <a:avLst/>
          </a:prstGeom>
          <a:solidFill>
            <a:srgbClr val="595959"/>
          </a:solidFill>
          <a:ln>
            <a:noFill/>
          </a:ln>
        </p:spPr>
      </p:pic>
      <p:sp>
        <p:nvSpPr>
          <p:cNvPr id="379" name="Google Shape;379;p2"/>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10</a:t>
            </a:fld>
            <a:endParaRPr/>
          </a:p>
        </p:txBody>
      </p:sp>
      <p:sp>
        <p:nvSpPr>
          <p:cNvPr id="380" name="Google Shape;380;p2"/>
          <p:cNvSpPr txBox="1">
            <a:spLocks noGrp="1"/>
          </p:cNvSpPr>
          <p:nvPr>
            <p:ph type="body" idx="1"/>
          </p:nvPr>
        </p:nvSpPr>
        <p:spPr>
          <a:xfrm>
            <a:off x="6344050" y="2295475"/>
            <a:ext cx="4889400" cy="41370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1100"/>
              </a:spcBef>
              <a:spcAft>
                <a:spcPts val="0"/>
              </a:spcAft>
              <a:buClr>
                <a:schemeClr val="dk1"/>
              </a:buClr>
              <a:buSzPts val="2000"/>
              <a:buChar char="●"/>
            </a:pPr>
            <a:r>
              <a:rPr lang="en-US" sz="2600">
                <a:solidFill>
                  <a:schemeClr val="dk1"/>
                </a:solidFill>
              </a:rPr>
              <a:t>Generate 5,600 megawatts* from offshore wind by 2027. </a:t>
            </a:r>
            <a:endParaRPr sz="2600">
              <a:solidFill>
                <a:schemeClr val="dk1"/>
              </a:solidFill>
              <a:latin typeface="Arial"/>
              <a:ea typeface="Arial"/>
              <a:cs typeface="Arial"/>
              <a:sym typeface="Arial"/>
            </a:endParaRPr>
          </a:p>
          <a:p>
            <a:pPr marL="457200" lvl="0" indent="-355600" algn="l" rtl="0">
              <a:lnSpc>
                <a:spcPct val="115000"/>
              </a:lnSpc>
              <a:spcBef>
                <a:spcPts val="1100"/>
              </a:spcBef>
              <a:spcAft>
                <a:spcPts val="0"/>
              </a:spcAft>
              <a:buClr>
                <a:schemeClr val="dk1"/>
              </a:buClr>
              <a:buSzPts val="2000"/>
              <a:buChar char="●"/>
            </a:pPr>
            <a:r>
              <a:rPr lang="en-US" sz="2600">
                <a:solidFill>
                  <a:schemeClr val="dk1"/>
                </a:solidFill>
              </a:rPr>
              <a:t>Install and maintain at least 120 offshore wind turbines over the next 25–30 years.</a:t>
            </a:r>
            <a:endParaRPr sz="2600">
              <a:solidFill>
                <a:schemeClr val="dk1"/>
              </a:solidFill>
            </a:endParaRPr>
          </a:p>
          <a:p>
            <a:pPr marL="457200" lvl="0" indent="0" algn="l" rtl="0">
              <a:lnSpc>
                <a:spcPct val="115000"/>
              </a:lnSpc>
              <a:spcBef>
                <a:spcPts val="1100"/>
              </a:spcBef>
              <a:spcAft>
                <a:spcPts val="0"/>
              </a:spcAft>
              <a:buNone/>
            </a:pPr>
            <a:r>
              <a:rPr lang="en-US" sz="2000" i="1">
                <a:solidFill>
                  <a:schemeClr val="dk1"/>
                </a:solidFill>
              </a:rPr>
              <a:t>* 5,600 megawatts of wind energy will power more than 5 million houses!</a:t>
            </a:r>
            <a:endParaRPr sz="2000" i="1">
              <a:solidFill>
                <a:schemeClr val="dk1"/>
              </a:solidFill>
            </a:endParaRPr>
          </a:p>
          <a:p>
            <a:pPr marL="0" lvl="0" indent="0" algn="l" rtl="0">
              <a:spcBef>
                <a:spcPts val="0"/>
              </a:spcBef>
              <a:spcAft>
                <a:spcPts val="0"/>
              </a:spcAft>
              <a:buNone/>
            </a:pPr>
            <a:endParaRPr sz="2600"/>
          </a:p>
        </p:txBody>
      </p:sp>
      <p:sp>
        <p:nvSpPr>
          <p:cNvPr id="381" name="Google Shape;381;p2"/>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16: Wind Turbine Technicians</a:t>
            </a:r>
            <a:endParaRPr sz="1200" b="1">
              <a:solidFill>
                <a:srgbClr val="FFFFFF"/>
              </a:solidFill>
              <a:latin typeface="Calibri"/>
              <a:ea typeface="Calibri"/>
              <a:cs typeface="Calibri"/>
              <a:sym typeface="Calibri"/>
            </a:endParaRPr>
          </a:p>
        </p:txBody>
      </p:sp>
      <p:cxnSp>
        <p:nvCxnSpPr>
          <p:cNvPr id="382" name="Google Shape;382;p2"/>
          <p:cNvCxnSpPr/>
          <p:nvPr/>
        </p:nvCxnSpPr>
        <p:spPr>
          <a:xfrm>
            <a:off x="6150425" y="2057400"/>
            <a:ext cx="6043800" cy="3000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
          <p:cNvSpPr txBox="1">
            <a:spLocks noGrp="1"/>
          </p:cNvSpPr>
          <p:nvPr>
            <p:ph type="title"/>
          </p:nvPr>
        </p:nvSpPr>
        <p:spPr>
          <a:xfrm>
            <a:off x="685800" y="1283500"/>
            <a:ext cx="4649100" cy="524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800"/>
              <a:buNone/>
            </a:pPr>
            <a:r>
              <a:rPr lang="en-US">
                <a:solidFill>
                  <a:schemeClr val="dk2"/>
                </a:solidFill>
              </a:rPr>
              <a:t>Skills and Knowledge</a:t>
            </a:r>
            <a:endParaRPr sz="3800" b="1"/>
          </a:p>
        </p:txBody>
      </p:sp>
      <p:pic>
        <p:nvPicPr>
          <p:cNvPr id="389" name="Google Shape;389;p3"/>
          <p:cNvPicPr preferRelativeResize="0"/>
          <p:nvPr/>
        </p:nvPicPr>
        <p:blipFill rotWithShape="1">
          <a:blip r:embed="rId3">
            <a:alphaModFix/>
          </a:blip>
          <a:srcRect t="24150" b="18129"/>
          <a:stretch/>
        </p:blipFill>
        <p:spPr>
          <a:xfrm>
            <a:off x="6648575" y="1009050"/>
            <a:ext cx="4606502" cy="4001101"/>
          </a:xfrm>
          <a:prstGeom prst="rect">
            <a:avLst/>
          </a:prstGeom>
          <a:noFill/>
          <a:ln>
            <a:noFill/>
          </a:ln>
        </p:spPr>
      </p:pic>
      <p:sp>
        <p:nvSpPr>
          <p:cNvPr id="390" name="Google Shape;390;p3"/>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11</a:t>
            </a:fld>
            <a:endParaRPr/>
          </a:p>
        </p:txBody>
      </p:sp>
      <p:sp>
        <p:nvSpPr>
          <p:cNvPr id="391" name="Google Shape;391;p3"/>
          <p:cNvSpPr txBox="1">
            <a:spLocks noGrp="1"/>
          </p:cNvSpPr>
          <p:nvPr>
            <p:ph type="body" idx="1"/>
          </p:nvPr>
        </p:nvSpPr>
        <p:spPr>
          <a:xfrm>
            <a:off x="685800" y="2207975"/>
            <a:ext cx="5044800" cy="28806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1100"/>
              </a:spcBef>
              <a:spcAft>
                <a:spcPts val="0"/>
              </a:spcAft>
              <a:buClr>
                <a:schemeClr val="dk1"/>
              </a:buClr>
              <a:buSzPts val="2000"/>
              <a:buFont typeface="Calibri"/>
              <a:buChar char="•"/>
            </a:pPr>
            <a:r>
              <a:rPr lang="en-US" sz="2600">
                <a:solidFill>
                  <a:schemeClr val="dk1"/>
                </a:solidFill>
              </a:rPr>
              <a:t>Physical fitness and endurance</a:t>
            </a:r>
            <a:endParaRPr sz="2600">
              <a:solidFill>
                <a:schemeClr val="dk1"/>
              </a:solidFill>
            </a:endParaRPr>
          </a:p>
          <a:p>
            <a:pPr marL="457200" lvl="0" indent="-355600" algn="l" rtl="0">
              <a:lnSpc>
                <a:spcPct val="100000"/>
              </a:lnSpc>
              <a:spcBef>
                <a:spcPts val="1100"/>
              </a:spcBef>
              <a:spcAft>
                <a:spcPts val="0"/>
              </a:spcAft>
              <a:buClr>
                <a:schemeClr val="dk1"/>
              </a:buClr>
              <a:buSzPts val="2000"/>
              <a:buFont typeface="Calibri"/>
              <a:buChar char="•"/>
            </a:pPr>
            <a:r>
              <a:rPr lang="en-US" sz="2600">
                <a:solidFill>
                  <a:schemeClr val="dk1"/>
                </a:solidFill>
              </a:rPr>
              <a:t>Mechanical, electrical, and hydraulic systems knowledge</a:t>
            </a:r>
            <a:endParaRPr sz="2600">
              <a:solidFill>
                <a:schemeClr val="dk1"/>
              </a:solidFill>
            </a:endParaRPr>
          </a:p>
          <a:p>
            <a:pPr marL="457200" lvl="0" indent="-355600" algn="l" rtl="0">
              <a:lnSpc>
                <a:spcPct val="100000"/>
              </a:lnSpc>
              <a:spcBef>
                <a:spcPts val="1100"/>
              </a:spcBef>
              <a:spcAft>
                <a:spcPts val="0"/>
              </a:spcAft>
              <a:buClr>
                <a:schemeClr val="dk1"/>
              </a:buClr>
              <a:buSzPts val="2000"/>
              <a:buFont typeface="Calibri"/>
              <a:buChar char="•"/>
            </a:pPr>
            <a:r>
              <a:rPr lang="en-US" sz="2600">
                <a:solidFill>
                  <a:schemeClr val="dk1"/>
                </a:solidFill>
              </a:rPr>
              <a:t>Attention to safety and detail</a:t>
            </a:r>
            <a:endParaRPr sz="2600">
              <a:solidFill>
                <a:schemeClr val="dk1"/>
              </a:solidFill>
            </a:endParaRPr>
          </a:p>
          <a:p>
            <a:pPr marL="457200" lvl="0" indent="-355600" algn="l" rtl="0">
              <a:lnSpc>
                <a:spcPct val="100000"/>
              </a:lnSpc>
              <a:spcBef>
                <a:spcPts val="1100"/>
              </a:spcBef>
              <a:spcAft>
                <a:spcPts val="1000"/>
              </a:spcAft>
              <a:buClr>
                <a:schemeClr val="dk1"/>
              </a:buClr>
              <a:buSzPts val="2000"/>
              <a:buFont typeface="Calibri"/>
              <a:buChar char="•"/>
            </a:pPr>
            <a:r>
              <a:rPr lang="en-US" sz="2600">
                <a:solidFill>
                  <a:schemeClr val="dk1"/>
                </a:solidFill>
              </a:rPr>
              <a:t>Willingness to work at heights</a:t>
            </a:r>
            <a:endParaRPr sz="2600"/>
          </a:p>
        </p:txBody>
      </p:sp>
      <p:sp>
        <p:nvSpPr>
          <p:cNvPr id="392" name="Google Shape;392;p3"/>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16: Wind Turbine Technicians</a:t>
            </a:r>
            <a:endParaRPr sz="1200" b="1">
              <a:solidFill>
                <a:srgbClr val="FFFFFF"/>
              </a:solidFill>
              <a:latin typeface="Calibri"/>
              <a:ea typeface="Calibri"/>
              <a:cs typeface="Calibri"/>
              <a:sym typeface="Calibri"/>
            </a:endParaRPr>
          </a:p>
        </p:txBody>
      </p:sp>
      <p:cxnSp>
        <p:nvCxnSpPr>
          <p:cNvPr id="393" name="Google Shape;393;p3"/>
          <p:cNvCxnSpPr/>
          <p:nvPr/>
        </p:nvCxnSpPr>
        <p:spPr>
          <a:xfrm>
            <a:off x="22725" y="1985100"/>
            <a:ext cx="5628900" cy="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3179db7ef8e_0_448"/>
          <p:cNvSpPr txBox="1">
            <a:spLocks noGrp="1"/>
          </p:cNvSpPr>
          <p:nvPr>
            <p:ph type="title"/>
          </p:nvPr>
        </p:nvSpPr>
        <p:spPr>
          <a:xfrm>
            <a:off x="6624075" y="2011350"/>
            <a:ext cx="5263200" cy="728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800"/>
              <a:buNone/>
            </a:pPr>
            <a:r>
              <a:rPr lang="en-US" sz="3800" b="1">
                <a:solidFill>
                  <a:schemeClr val="dk2"/>
                </a:solidFill>
                <a:latin typeface="Calibri"/>
                <a:ea typeface="Calibri"/>
                <a:cs typeface="Calibri"/>
                <a:sym typeface="Calibri"/>
              </a:rPr>
              <a:t>Training Pathways</a:t>
            </a:r>
            <a:endParaRPr sz="3800" b="1"/>
          </a:p>
        </p:txBody>
      </p:sp>
      <p:pic>
        <p:nvPicPr>
          <p:cNvPr id="400" name="Google Shape;400;g3179db7ef8e_0_448"/>
          <p:cNvPicPr preferRelativeResize="0"/>
          <p:nvPr/>
        </p:nvPicPr>
        <p:blipFill rotWithShape="1">
          <a:blip r:embed="rId3">
            <a:alphaModFix/>
          </a:blip>
          <a:srcRect l="10932" r="10924"/>
          <a:stretch/>
        </p:blipFill>
        <p:spPr>
          <a:xfrm>
            <a:off x="508000" y="976825"/>
            <a:ext cx="4606500" cy="4001101"/>
          </a:xfrm>
          <a:prstGeom prst="rect">
            <a:avLst/>
          </a:prstGeom>
          <a:noFill/>
          <a:ln>
            <a:noFill/>
          </a:ln>
        </p:spPr>
      </p:pic>
      <p:sp>
        <p:nvSpPr>
          <p:cNvPr id="401" name="Google Shape;401;g3179db7ef8e_0_448"/>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12</a:t>
            </a:fld>
            <a:endParaRPr/>
          </a:p>
        </p:txBody>
      </p:sp>
      <p:sp>
        <p:nvSpPr>
          <p:cNvPr id="402" name="Google Shape;402;g3179db7ef8e_0_448"/>
          <p:cNvSpPr txBox="1">
            <a:spLocks noGrp="1"/>
          </p:cNvSpPr>
          <p:nvPr>
            <p:ph type="body" idx="1"/>
          </p:nvPr>
        </p:nvSpPr>
        <p:spPr>
          <a:xfrm>
            <a:off x="6624075" y="3057475"/>
            <a:ext cx="5187600" cy="1261500"/>
          </a:xfrm>
          <a:prstGeom prst="rect">
            <a:avLst/>
          </a:prstGeom>
        </p:spPr>
        <p:txBody>
          <a:bodyPr spcFirstLastPara="1" wrap="square" lIns="91425" tIns="91425" rIns="91425" bIns="91425" anchor="t" anchorCtr="0">
            <a:noAutofit/>
          </a:bodyPr>
          <a:lstStyle/>
          <a:p>
            <a:pPr marL="457200" lvl="0" indent="-374650" algn="l" rtl="0">
              <a:lnSpc>
                <a:spcPct val="90000"/>
              </a:lnSpc>
              <a:spcBef>
                <a:spcPts val="1100"/>
              </a:spcBef>
              <a:spcAft>
                <a:spcPts val="0"/>
              </a:spcAft>
              <a:buClr>
                <a:schemeClr val="dk1"/>
              </a:buClr>
              <a:buSzPts val="2300"/>
              <a:buFont typeface="Calibri"/>
              <a:buChar char="•"/>
            </a:pPr>
            <a:r>
              <a:rPr lang="en-US" sz="2600" b="0">
                <a:solidFill>
                  <a:schemeClr val="dk1"/>
                </a:solidFill>
              </a:rPr>
              <a:t>Apprenticeships</a:t>
            </a:r>
            <a:endParaRPr sz="2600" b="0">
              <a:solidFill>
                <a:schemeClr val="dk1"/>
              </a:solidFill>
            </a:endParaRPr>
          </a:p>
          <a:p>
            <a:pPr marL="457200" lvl="0" indent="-374650" algn="l" rtl="0">
              <a:lnSpc>
                <a:spcPct val="90000"/>
              </a:lnSpc>
              <a:spcBef>
                <a:spcPts val="1100"/>
              </a:spcBef>
              <a:spcAft>
                <a:spcPts val="1000"/>
              </a:spcAft>
              <a:buClr>
                <a:schemeClr val="dk1"/>
              </a:buClr>
              <a:buSzPts val="2300"/>
              <a:buFont typeface="Calibri"/>
              <a:buChar char="•"/>
            </a:pPr>
            <a:r>
              <a:rPr lang="en-US" sz="2600" b="0">
                <a:solidFill>
                  <a:schemeClr val="dk1"/>
                </a:solidFill>
              </a:rPr>
              <a:t>Vocational programs</a:t>
            </a:r>
            <a:endParaRPr sz="2600" b="0"/>
          </a:p>
        </p:txBody>
      </p:sp>
      <p:sp>
        <p:nvSpPr>
          <p:cNvPr id="403" name="Google Shape;403;g3179db7ef8e_0_448"/>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16: Wind Turbine Technicians</a:t>
            </a:r>
            <a:endParaRPr sz="1200" b="1">
              <a:solidFill>
                <a:srgbClr val="FFFFFF"/>
              </a:solidFill>
              <a:latin typeface="Calibri"/>
              <a:ea typeface="Calibri"/>
              <a:cs typeface="Calibri"/>
              <a:sym typeface="Calibri"/>
            </a:endParaRPr>
          </a:p>
        </p:txBody>
      </p:sp>
      <p:cxnSp>
        <p:nvCxnSpPr>
          <p:cNvPr id="404" name="Google Shape;404;g3179db7ef8e_0_448"/>
          <p:cNvCxnSpPr/>
          <p:nvPr/>
        </p:nvCxnSpPr>
        <p:spPr>
          <a:xfrm rot="10800000" flipH="1">
            <a:off x="6336625" y="2846750"/>
            <a:ext cx="5847300" cy="270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
          <p:cNvSpPr txBox="1">
            <a:spLocks noGrp="1"/>
          </p:cNvSpPr>
          <p:nvPr>
            <p:ph type="title"/>
          </p:nvPr>
        </p:nvSpPr>
        <p:spPr>
          <a:xfrm>
            <a:off x="1932225" y="228600"/>
            <a:ext cx="9203400" cy="5265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4800"/>
              <a:buNone/>
            </a:pPr>
            <a:r>
              <a:rPr lang="en-US" sz="380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Turbine</a:t>
            </a:r>
            <a:r>
              <a:rPr lang="en-US" sz="3800">
                <a:solidFill>
                  <a:schemeClr val="dk2"/>
                </a:solidFill>
              </a:rPr>
              <a:t> Troubleshoot Challenge</a:t>
            </a:r>
            <a:endParaRPr sz="3800"/>
          </a:p>
        </p:txBody>
      </p:sp>
      <p:sp>
        <p:nvSpPr>
          <p:cNvPr id="411" name="Google Shape;411;p4"/>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13</a:t>
            </a:fld>
            <a:endParaRPr sz="1200"/>
          </a:p>
        </p:txBody>
      </p:sp>
      <p:pic>
        <p:nvPicPr>
          <p:cNvPr id="412" name="Google Shape;412;p4"/>
          <p:cNvPicPr preferRelativeResize="0"/>
          <p:nvPr/>
        </p:nvPicPr>
        <p:blipFill rotWithShape="1">
          <a:blip r:embed="rId3">
            <a:alphaModFix/>
          </a:blip>
          <a:srcRect/>
          <a:stretch/>
        </p:blipFill>
        <p:spPr>
          <a:xfrm>
            <a:off x="724228" y="152403"/>
            <a:ext cx="937575" cy="891275"/>
          </a:xfrm>
          <a:prstGeom prst="rect">
            <a:avLst/>
          </a:prstGeom>
          <a:noFill/>
          <a:ln>
            <a:noFill/>
          </a:ln>
        </p:spPr>
      </p:pic>
      <p:sp>
        <p:nvSpPr>
          <p:cNvPr id="413" name="Google Shape;413;p4"/>
          <p:cNvSpPr txBox="1">
            <a:spLocks noGrp="1"/>
          </p:cNvSpPr>
          <p:nvPr>
            <p:ph type="body" idx="1"/>
          </p:nvPr>
        </p:nvSpPr>
        <p:spPr>
          <a:xfrm>
            <a:off x="1098125" y="2033125"/>
            <a:ext cx="10135500" cy="3267900"/>
          </a:xfrm>
          <a:prstGeom prst="rect">
            <a:avLst/>
          </a:prstGeom>
        </p:spPr>
        <p:txBody>
          <a:bodyPr spcFirstLastPara="1" wrap="square" lIns="91425" tIns="0" rIns="91425" bIns="45700" anchor="t" anchorCtr="0">
            <a:spAutoFit/>
          </a:bodyPr>
          <a:lstStyle/>
          <a:p>
            <a:pPr marL="50800" lvl="0" indent="0" algn="l" rtl="0">
              <a:spcBef>
                <a:spcPts val="1000"/>
              </a:spcBef>
              <a:spcAft>
                <a:spcPts val="0"/>
              </a:spcAft>
              <a:buClr>
                <a:schemeClr val="dk1"/>
              </a:buClr>
              <a:buSzPts val="2800"/>
              <a:buFont typeface="Arial"/>
              <a:buNone/>
            </a:pPr>
            <a:r>
              <a:rPr lang="en-US" sz="3200" b="1"/>
              <a:t>Oh no! One of our turbines isn’t working correctly! </a:t>
            </a:r>
            <a:endParaRPr/>
          </a:p>
          <a:p>
            <a:pPr marL="50800" lvl="0" indent="0" algn="l" rtl="0">
              <a:spcBef>
                <a:spcPts val="1000"/>
              </a:spcBef>
              <a:spcAft>
                <a:spcPts val="0"/>
              </a:spcAft>
              <a:buClr>
                <a:schemeClr val="dk1"/>
              </a:buClr>
              <a:buSzPts val="2800"/>
              <a:buFont typeface="Arial"/>
              <a:buNone/>
            </a:pPr>
            <a:endParaRPr sz="1500"/>
          </a:p>
          <a:p>
            <a:pPr marL="50800" lvl="0" indent="0" algn="l" rtl="0">
              <a:spcBef>
                <a:spcPts val="1000"/>
              </a:spcBef>
              <a:spcAft>
                <a:spcPts val="0"/>
              </a:spcAft>
              <a:buClr>
                <a:schemeClr val="dk1"/>
              </a:buClr>
              <a:buSzPts val="2800"/>
              <a:buFont typeface="Arial"/>
              <a:buNone/>
            </a:pPr>
            <a:r>
              <a:rPr lang="en-US" sz="2600"/>
              <a:t>As a group, you must:</a:t>
            </a:r>
            <a:endParaRPr sz="2600"/>
          </a:p>
          <a:p>
            <a:pPr marL="1022350" lvl="0" indent="-501650" algn="l" rtl="0">
              <a:spcBef>
                <a:spcPts val="1000"/>
              </a:spcBef>
              <a:spcAft>
                <a:spcPts val="0"/>
              </a:spcAft>
              <a:buClr>
                <a:schemeClr val="dk1"/>
              </a:buClr>
              <a:buSzPts val="2600"/>
              <a:buAutoNum type="arabicPeriod"/>
            </a:pPr>
            <a:r>
              <a:rPr lang="en-US" sz="2600"/>
              <a:t>Identify the issue.</a:t>
            </a:r>
            <a:endParaRPr sz="2600"/>
          </a:p>
          <a:p>
            <a:pPr marL="1022350" lvl="0" indent="-501650" algn="l" rtl="0">
              <a:spcBef>
                <a:spcPts val="1000"/>
              </a:spcBef>
              <a:spcAft>
                <a:spcPts val="0"/>
              </a:spcAft>
              <a:buClr>
                <a:schemeClr val="dk1"/>
              </a:buClr>
              <a:buSzPts val="2600"/>
              <a:buAutoNum type="arabicPeriod"/>
            </a:pPr>
            <a:r>
              <a:rPr lang="en-US" sz="2600"/>
              <a:t>List the safety considerations.</a:t>
            </a:r>
            <a:endParaRPr sz="2600"/>
          </a:p>
          <a:p>
            <a:pPr marL="1022350" lvl="0" indent="-501650" algn="l" rtl="0">
              <a:spcBef>
                <a:spcPts val="1000"/>
              </a:spcBef>
              <a:spcAft>
                <a:spcPts val="0"/>
              </a:spcAft>
              <a:buClr>
                <a:schemeClr val="dk1"/>
              </a:buClr>
              <a:buSzPts val="2600"/>
              <a:buAutoNum type="arabicPeriod"/>
            </a:pPr>
            <a:r>
              <a:rPr lang="en-US" sz="2600"/>
              <a:t>Identify the necessary skills and expertise to fix the problem.</a:t>
            </a:r>
            <a:endParaRPr sz="2600"/>
          </a:p>
          <a:p>
            <a:pPr marL="1022350" lvl="0" indent="-501650" algn="l" rtl="0">
              <a:spcBef>
                <a:spcPts val="1000"/>
              </a:spcBef>
              <a:spcAft>
                <a:spcPts val="0"/>
              </a:spcAft>
              <a:buClr>
                <a:schemeClr val="dk1"/>
              </a:buClr>
              <a:buSzPts val="2600"/>
              <a:buAutoNum type="arabicPeriod"/>
            </a:pPr>
            <a:r>
              <a:rPr lang="en-US" sz="2600"/>
              <a:t>Present your plan to the class.</a:t>
            </a:r>
            <a:endParaRPr/>
          </a:p>
        </p:txBody>
      </p:sp>
      <p:sp>
        <p:nvSpPr>
          <p:cNvPr id="414" name="Google Shape;414;p4"/>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16: Wind Turbine Technicians</a:t>
            </a:r>
            <a:endParaRPr sz="1200" b="1">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8"/>
          <p:cNvSpPr txBox="1">
            <a:spLocks noGrp="1"/>
          </p:cNvSpPr>
          <p:nvPr>
            <p:ph type="title"/>
          </p:nvPr>
        </p:nvSpPr>
        <p:spPr>
          <a:xfrm>
            <a:off x="1728100" y="2556150"/>
            <a:ext cx="3630900" cy="5265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0065A4"/>
              </a:buClr>
              <a:buSzPts val="4800"/>
              <a:buFont typeface="Calibri"/>
              <a:buNone/>
            </a:pPr>
            <a:r>
              <a:rPr lang="en-US" sz="3800"/>
              <a:t>Activity Debrief</a:t>
            </a:r>
            <a:endParaRPr sz="3800"/>
          </a:p>
        </p:txBody>
      </p:sp>
      <p:sp>
        <p:nvSpPr>
          <p:cNvPr id="421" name="Google Shape;421;p8"/>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a:t>14</a:t>
            </a:fld>
            <a:endParaRPr sz="1200"/>
          </a:p>
        </p:txBody>
      </p:sp>
      <p:sp>
        <p:nvSpPr>
          <p:cNvPr id="422" name="Google Shape;422;p8"/>
          <p:cNvSpPr txBox="1">
            <a:spLocks noGrp="1"/>
          </p:cNvSpPr>
          <p:nvPr>
            <p:ph type="body" idx="1"/>
          </p:nvPr>
        </p:nvSpPr>
        <p:spPr>
          <a:xfrm>
            <a:off x="6652625" y="1390500"/>
            <a:ext cx="4777500" cy="3627600"/>
          </a:xfrm>
          <a:prstGeom prst="rect">
            <a:avLst/>
          </a:prstGeom>
        </p:spPr>
        <p:txBody>
          <a:bodyPr spcFirstLastPara="1" wrap="square" lIns="91425" tIns="0" rIns="91425" bIns="45700" anchor="t" anchorCtr="0">
            <a:spAutoFit/>
          </a:bodyPr>
          <a:lstStyle/>
          <a:p>
            <a:pPr marL="457200" lvl="0" indent="-330200" algn="l" rtl="0">
              <a:lnSpc>
                <a:spcPct val="100000"/>
              </a:lnSpc>
              <a:spcBef>
                <a:spcPts val="1000"/>
              </a:spcBef>
              <a:spcAft>
                <a:spcPts val="0"/>
              </a:spcAft>
              <a:buSzPts val="1600"/>
              <a:buChar char="●"/>
            </a:pPr>
            <a:r>
              <a:rPr lang="en-US" sz="2400"/>
              <a:t>What was most challenging about identifying the cause of the problem?</a:t>
            </a:r>
            <a:endParaRPr sz="2400"/>
          </a:p>
          <a:p>
            <a:pPr marL="457200" lvl="0" indent="-330200" algn="l" rtl="0">
              <a:lnSpc>
                <a:spcPct val="100000"/>
              </a:lnSpc>
              <a:spcBef>
                <a:spcPts val="1000"/>
              </a:spcBef>
              <a:spcAft>
                <a:spcPts val="0"/>
              </a:spcAft>
              <a:buSzPts val="1600"/>
              <a:buChar char="●"/>
            </a:pPr>
            <a:r>
              <a:rPr lang="en-US" sz="2400"/>
              <a:t>How does the speed of problem-solving contribute to energy reliability?</a:t>
            </a:r>
            <a:endParaRPr sz="2400"/>
          </a:p>
          <a:p>
            <a:pPr marL="457200" lvl="0" indent="-330200" algn="l" rtl="0">
              <a:lnSpc>
                <a:spcPct val="100000"/>
              </a:lnSpc>
              <a:spcBef>
                <a:spcPts val="1000"/>
              </a:spcBef>
              <a:spcAft>
                <a:spcPts val="1000"/>
              </a:spcAft>
              <a:buSzPts val="1600"/>
              <a:buChar char="●"/>
            </a:pPr>
            <a:r>
              <a:rPr lang="en-US" sz="2400"/>
              <a:t>What role does safety play in a wind turbine technician’s day-to-day work?</a:t>
            </a:r>
            <a:endParaRPr/>
          </a:p>
        </p:txBody>
      </p:sp>
      <p:sp>
        <p:nvSpPr>
          <p:cNvPr id="423" name="Google Shape;423;p8"/>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16: Wind Turbine Technicians</a:t>
            </a:r>
            <a:endParaRPr sz="1200" b="1">
              <a:solidFill>
                <a:srgbClr val="FFFFFF"/>
              </a:solidFill>
              <a:latin typeface="Calibri"/>
              <a:ea typeface="Calibri"/>
              <a:cs typeface="Calibri"/>
              <a:sym typeface="Calibri"/>
            </a:endParaRPr>
          </a:p>
        </p:txBody>
      </p:sp>
      <p:cxnSp>
        <p:nvCxnSpPr>
          <p:cNvPr id="424" name="Google Shape;424;p8"/>
          <p:cNvCxnSpPr/>
          <p:nvPr/>
        </p:nvCxnSpPr>
        <p:spPr>
          <a:xfrm>
            <a:off x="22725" y="32043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425" name="Google Shape;425;p8"/>
          <p:cNvPicPr preferRelativeResize="0"/>
          <p:nvPr/>
        </p:nvPicPr>
        <p:blipFill rotWithShape="1">
          <a:blip r:embed="rId3">
            <a:alphaModFix/>
          </a:blip>
          <a:srcRect l="36661" t="17600" r="51346" b="62560"/>
          <a:stretch/>
        </p:blipFill>
        <p:spPr>
          <a:xfrm>
            <a:off x="304800" y="2293650"/>
            <a:ext cx="1009852" cy="9105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310bd32f27a_0_176"/>
          <p:cNvSpPr/>
          <p:nvPr/>
        </p:nvSpPr>
        <p:spPr>
          <a:xfrm>
            <a:off x="1304200" y="1411850"/>
            <a:ext cx="4230000" cy="40011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g310bd32f27a_0_176"/>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g310bd32f27a_0_176"/>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200"/>
              <a:t>15</a:t>
            </a:fld>
            <a:endParaRPr sz="1200"/>
          </a:p>
        </p:txBody>
      </p:sp>
      <p:sp>
        <p:nvSpPr>
          <p:cNvPr id="434" name="Google Shape;434;g310bd32f27a_0_176"/>
          <p:cNvSpPr txBox="1"/>
          <p:nvPr/>
        </p:nvSpPr>
        <p:spPr>
          <a:xfrm>
            <a:off x="11391900" y="6591300"/>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5" name="Google Shape;435;g310bd32f27a_0_176"/>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g310bd32f27a_0_176"/>
          <p:cNvSpPr txBox="1"/>
          <p:nvPr/>
        </p:nvSpPr>
        <p:spPr>
          <a:xfrm>
            <a:off x="6462275" y="756650"/>
            <a:ext cx="4013400" cy="498600"/>
          </a:xfrm>
          <a:prstGeom prst="rect">
            <a:avLst/>
          </a:prstGeom>
          <a:noFill/>
          <a:ln>
            <a:noFill/>
          </a:ln>
        </p:spPr>
        <p:txBody>
          <a:bodyPr spcFirstLastPara="1" wrap="square" lIns="0" tIns="0" rIns="0" bIns="0" anchor="t" anchorCtr="0">
            <a:spAutoFit/>
          </a:bodyPr>
          <a:lstStyle/>
          <a:p>
            <a:pPr marL="4762" marR="0" lvl="0" indent="-4762" algn="l" rtl="0">
              <a:lnSpc>
                <a:spcPct val="90000"/>
              </a:lnSpc>
              <a:spcBef>
                <a:spcPts val="0"/>
              </a:spcBef>
              <a:spcAft>
                <a:spcPts val="0"/>
              </a:spcAft>
              <a:buClr>
                <a:schemeClr val="dk2"/>
              </a:buClr>
              <a:buSzPts val="4800"/>
              <a:buFont typeface="Calibri"/>
              <a:buNone/>
            </a:pPr>
            <a:r>
              <a:rPr lang="en-US" sz="3600" b="1" i="0" u="none" strike="noStrike" cap="none">
                <a:solidFill>
                  <a:schemeClr val="dk2"/>
                </a:solidFill>
                <a:latin typeface="Calibri"/>
                <a:ea typeface="Calibri"/>
                <a:cs typeface="Calibri"/>
                <a:sym typeface="Calibri"/>
              </a:rPr>
              <a:t>Key Points</a:t>
            </a:r>
            <a:endParaRPr sz="3600" b="1" i="0" u="none" strike="noStrike" cap="none">
              <a:solidFill>
                <a:srgbClr val="0065A4"/>
              </a:solidFill>
              <a:latin typeface="Calibri"/>
              <a:ea typeface="Calibri"/>
              <a:cs typeface="Calibri"/>
              <a:sym typeface="Calibri"/>
            </a:endParaRPr>
          </a:p>
        </p:txBody>
      </p:sp>
      <p:cxnSp>
        <p:nvCxnSpPr>
          <p:cNvPr id="437" name="Google Shape;437;g310bd32f27a_0_176"/>
          <p:cNvCxnSpPr/>
          <p:nvPr/>
        </p:nvCxnSpPr>
        <p:spPr>
          <a:xfrm>
            <a:off x="6096000" y="1425850"/>
            <a:ext cx="5885100" cy="11700"/>
          </a:xfrm>
          <a:prstGeom prst="straightConnector1">
            <a:avLst/>
          </a:prstGeom>
          <a:noFill/>
          <a:ln w="19050" cap="flat" cmpd="sng">
            <a:solidFill>
              <a:srgbClr val="0065A4"/>
            </a:solidFill>
            <a:prstDash val="solid"/>
            <a:miter lim="800000"/>
            <a:headEnd type="none" w="sm" len="sm"/>
            <a:tailEnd type="none" w="sm" len="sm"/>
          </a:ln>
        </p:spPr>
      </p:cxnSp>
      <p:pic>
        <p:nvPicPr>
          <p:cNvPr id="438" name="Google Shape;438;g310bd32f27a_0_176"/>
          <p:cNvPicPr preferRelativeResize="0"/>
          <p:nvPr/>
        </p:nvPicPr>
        <p:blipFill rotWithShape="1">
          <a:blip r:embed="rId3">
            <a:alphaModFix/>
          </a:blip>
          <a:srcRect l="11737" r="11736"/>
          <a:stretch/>
        </p:blipFill>
        <p:spPr>
          <a:xfrm>
            <a:off x="529550" y="987850"/>
            <a:ext cx="4572001" cy="3983701"/>
          </a:xfrm>
          <a:prstGeom prst="rect">
            <a:avLst/>
          </a:prstGeom>
          <a:noFill/>
          <a:ln>
            <a:noFill/>
          </a:ln>
        </p:spPr>
      </p:pic>
      <p:sp>
        <p:nvSpPr>
          <p:cNvPr id="439" name="Google Shape;439;g310bd32f27a_0_176"/>
          <p:cNvSpPr txBox="1"/>
          <p:nvPr/>
        </p:nvSpPr>
        <p:spPr>
          <a:xfrm>
            <a:off x="6462275" y="1778150"/>
            <a:ext cx="5370300" cy="3863400"/>
          </a:xfrm>
          <a:prstGeom prst="rect">
            <a:avLst/>
          </a:prstGeom>
          <a:noFill/>
          <a:ln>
            <a:noFill/>
          </a:ln>
        </p:spPr>
        <p:txBody>
          <a:bodyPr spcFirstLastPara="1" wrap="square" lIns="83800" tIns="83800" rIns="83800" bIns="83800" anchor="t" anchorCtr="0">
            <a:noAutofit/>
          </a:bodyPr>
          <a:lstStyle/>
          <a:p>
            <a:pPr marL="457200" marR="0" lvl="0" indent="-342900" algn="l" rtl="0">
              <a:lnSpc>
                <a:spcPct val="115000"/>
              </a:lnSpc>
              <a:spcBef>
                <a:spcPts val="0"/>
              </a:spcBef>
              <a:spcAft>
                <a:spcPts val="0"/>
              </a:spcAft>
              <a:buClr>
                <a:schemeClr val="dk1"/>
              </a:buClr>
              <a:buSzPts val="1800"/>
              <a:buFont typeface="Calibri"/>
              <a:buChar char="●"/>
            </a:pPr>
            <a:r>
              <a:rPr lang="en-US" sz="2400" i="0" u="none" strike="noStrike" cap="none">
                <a:solidFill>
                  <a:schemeClr val="dk1"/>
                </a:solidFill>
                <a:latin typeface="Calibri"/>
                <a:ea typeface="Calibri"/>
                <a:cs typeface="Calibri"/>
                <a:sym typeface="Calibri"/>
              </a:rPr>
              <a:t>Wind turbine technicians are essential to expanding wind energy in Massachusetts.</a:t>
            </a:r>
            <a:endParaRPr sz="2400">
              <a:latin typeface="Calibri"/>
              <a:ea typeface="Calibri"/>
              <a:cs typeface="Calibri"/>
              <a:sym typeface="Calibri"/>
            </a:endParaRPr>
          </a:p>
          <a:p>
            <a:pPr marL="457200" marR="0" lvl="0" indent="-342900" algn="l" rtl="0">
              <a:lnSpc>
                <a:spcPct val="115000"/>
              </a:lnSpc>
              <a:spcBef>
                <a:spcPts val="1000"/>
              </a:spcBef>
              <a:spcAft>
                <a:spcPts val="0"/>
              </a:spcAft>
              <a:buClr>
                <a:schemeClr val="dk1"/>
              </a:buClr>
              <a:buSzPts val="1800"/>
              <a:buFont typeface="Calibri"/>
              <a:buChar char="●"/>
            </a:pPr>
            <a:r>
              <a:rPr lang="en-US" sz="2400" i="0" u="none" strike="noStrike" cap="none">
                <a:solidFill>
                  <a:schemeClr val="dk1"/>
                </a:solidFill>
                <a:latin typeface="Calibri"/>
                <a:ea typeface="Calibri"/>
                <a:cs typeface="Calibri"/>
                <a:sym typeface="Calibri"/>
              </a:rPr>
              <a:t>They need a combination of technical skills and physical endurance.</a:t>
            </a:r>
            <a:endParaRPr sz="2400">
              <a:latin typeface="Calibri"/>
              <a:ea typeface="Calibri"/>
              <a:cs typeface="Calibri"/>
              <a:sym typeface="Calibri"/>
            </a:endParaRPr>
          </a:p>
          <a:p>
            <a:pPr marL="457200" marR="0" lvl="0" indent="-342900" algn="l" rtl="0">
              <a:lnSpc>
                <a:spcPct val="115000"/>
              </a:lnSpc>
              <a:spcBef>
                <a:spcPts val="1000"/>
              </a:spcBef>
              <a:spcAft>
                <a:spcPts val="1000"/>
              </a:spcAft>
              <a:buClr>
                <a:schemeClr val="dk1"/>
              </a:buClr>
              <a:buSzPts val="1800"/>
              <a:buFont typeface="Calibri"/>
              <a:buChar char="●"/>
            </a:pPr>
            <a:r>
              <a:rPr lang="en-US" sz="2400" i="0" u="none" strike="noStrike" cap="none">
                <a:solidFill>
                  <a:schemeClr val="dk1"/>
                </a:solidFill>
                <a:latin typeface="Calibri"/>
                <a:ea typeface="Calibri"/>
                <a:cs typeface="Calibri"/>
                <a:sym typeface="Calibri"/>
              </a:rPr>
              <a:t>Demand for technicians is growing due to the state’s clean energy goals.</a:t>
            </a:r>
            <a:endParaRPr sz="2400" i="0" u="none" strike="noStrike" cap="none">
              <a:solidFill>
                <a:srgbClr val="000000"/>
              </a:solidFill>
              <a:latin typeface="Calibri"/>
              <a:ea typeface="Calibri"/>
              <a:cs typeface="Calibri"/>
              <a:sym typeface="Calibri"/>
            </a:endParaRPr>
          </a:p>
        </p:txBody>
      </p:sp>
      <p:sp>
        <p:nvSpPr>
          <p:cNvPr id="440" name="Google Shape;440;g310bd32f27a_0_176"/>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16: Wind Turbine Technicians</a:t>
            </a:r>
            <a:endParaRPr sz="1200" b="1">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310bd32f27a_0_222"/>
          <p:cNvSpPr/>
          <p:nvPr/>
        </p:nvSpPr>
        <p:spPr>
          <a:xfrm>
            <a:off x="0" y="21489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7" name="Google Shape;447;g310bd32f27a_0_222"/>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448" name="Google Shape;448;g310bd32f27a_0_222"/>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200"/>
              <a:t>16</a:t>
            </a:fld>
            <a:endParaRPr sz="1200"/>
          </a:p>
        </p:txBody>
      </p:sp>
      <p:cxnSp>
        <p:nvCxnSpPr>
          <p:cNvPr id="449" name="Google Shape;449;g310bd32f27a_0_222"/>
          <p:cNvCxnSpPr/>
          <p:nvPr/>
        </p:nvCxnSpPr>
        <p:spPr>
          <a:xfrm rot="10800000" flipH="1">
            <a:off x="0" y="31263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450" name="Google Shape;450;g310bd32f27a_0_222"/>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451" name="Google Shape;451;g310bd32f27a_0_222"/>
          <p:cNvSpPr txBox="1"/>
          <p:nvPr/>
        </p:nvSpPr>
        <p:spPr>
          <a:xfrm>
            <a:off x="6475350" y="2251350"/>
            <a:ext cx="4900200" cy="2535600"/>
          </a:xfrm>
          <a:prstGeom prst="rect">
            <a:avLst/>
          </a:prstGeom>
          <a:noFill/>
          <a:ln>
            <a:noFill/>
          </a:ln>
        </p:spPr>
        <p:txBody>
          <a:bodyPr spcFirstLastPara="1" wrap="square" lIns="91425" tIns="45700" rIns="91425" bIns="45700" anchor="t" anchorCtr="0">
            <a:spAutoFit/>
          </a:bodyPr>
          <a:lstStyle/>
          <a:p>
            <a:pPr marL="457200" marR="0" lvl="0" indent="-393700" algn="l" rtl="0">
              <a:lnSpc>
                <a:spcPct val="90000"/>
              </a:lnSpc>
              <a:spcBef>
                <a:spcPts val="2200"/>
              </a:spcBef>
              <a:spcAft>
                <a:spcPts val="0"/>
              </a:spcAft>
              <a:buClr>
                <a:schemeClr val="dk1"/>
              </a:buClr>
              <a:buSzPts val="2600"/>
              <a:buFont typeface="Calibri"/>
              <a:buAutoNum type="arabicPeriod"/>
            </a:pPr>
            <a:r>
              <a:rPr lang="en-US" sz="2600" b="0" i="0" u="none" strike="noStrike" cap="none">
                <a:solidFill>
                  <a:schemeClr val="dk1"/>
                </a:solidFill>
                <a:latin typeface="Calibri"/>
                <a:ea typeface="Calibri"/>
                <a:cs typeface="Calibri"/>
                <a:sym typeface="Calibri"/>
              </a:rPr>
              <a:t>What is one aspect of this role that matches your skills or interests?</a:t>
            </a:r>
            <a:endParaRPr/>
          </a:p>
          <a:p>
            <a:pPr marL="457200" marR="0" lvl="0" indent="-393700" algn="l" rtl="0">
              <a:lnSpc>
                <a:spcPct val="90000"/>
              </a:lnSpc>
              <a:spcBef>
                <a:spcPts val="2200"/>
              </a:spcBef>
              <a:spcAft>
                <a:spcPts val="0"/>
              </a:spcAft>
              <a:buClr>
                <a:schemeClr val="dk1"/>
              </a:buClr>
              <a:buSzPts val="2600"/>
              <a:buFont typeface="Calibri"/>
              <a:buAutoNum type="arabicPeriod"/>
            </a:pPr>
            <a:r>
              <a:rPr lang="en-US" sz="2600">
                <a:solidFill>
                  <a:schemeClr val="dk1"/>
                </a:solidFill>
                <a:latin typeface="Calibri"/>
                <a:ea typeface="Calibri"/>
                <a:cs typeface="Calibri"/>
                <a:sym typeface="Calibri"/>
              </a:rPr>
              <a:t>How does this role contribute to Massachusetts’s status as a climate leader?</a:t>
            </a:r>
            <a:endParaRPr sz="2600" b="0" i="0" u="none" strike="noStrike" cap="none">
              <a:solidFill>
                <a:schemeClr val="dk1"/>
              </a:solidFill>
              <a:latin typeface="Calibri"/>
              <a:ea typeface="Calibri"/>
              <a:cs typeface="Calibri"/>
              <a:sym typeface="Calibri"/>
            </a:endParaRPr>
          </a:p>
        </p:txBody>
      </p:sp>
      <p:sp>
        <p:nvSpPr>
          <p:cNvPr id="452" name="Google Shape;452;g310bd32f27a_0_222"/>
          <p:cNvSpPr txBox="1"/>
          <p:nvPr/>
        </p:nvSpPr>
        <p:spPr>
          <a:xfrm>
            <a:off x="6475350" y="1519800"/>
            <a:ext cx="5054100" cy="4803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B050"/>
              </a:buClr>
              <a:buSzPts val="2600"/>
              <a:buFont typeface="Calibri"/>
              <a:buNone/>
            </a:pPr>
            <a:r>
              <a:rPr lang="en-US" sz="2800" b="1" i="0" u="none" strike="noStrike" cap="none">
                <a:solidFill>
                  <a:schemeClr val="dk1"/>
                </a:solidFill>
                <a:latin typeface="Calibri"/>
                <a:ea typeface="Calibri"/>
                <a:cs typeface="Calibri"/>
                <a:sym typeface="Calibri"/>
              </a:rPr>
              <a:t>Before You Go</a:t>
            </a:r>
            <a:endParaRPr sz="2600" b="1" i="0" u="none" strike="noStrike" cap="none">
              <a:solidFill>
                <a:schemeClr val="dk1"/>
              </a:solidFill>
              <a:latin typeface="Calibri"/>
              <a:ea typeface="Calibri"/>
              <a:cs typeface="Calibri"/>
              <a:sym typeface="Calibri"/>
            </a:endParaRPr>
          </a:p>
        </p:txBody>
      </p:sp>
      <p:sp>
        <p:nvSpPr>
          <p:cNvPr id="453" name="Google Shape;453;g310bd32f27a_0_222"/>
          <p:cNvSpPr txBox="1"/>
          <p:nvPr/>
        </p:nvSpPr>
        <p:spPr>
          <a:xfrm>
            <a:off x="1719450" y="244800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rgbClr val="000000"/>
              </a:buClr>
              <a:buSzPts val="1100"/>
              <a:buFont typeface="Arial"/>
              <a:buNone/>
            </a:pPr>
            <a:r>
              <a:rPr lang="en-US" sz="3800" b="1" dirty="0">
                <a:solidFill>
                  <a:srgbClr val="0065A4"/>
                </a:solidFill>
                <a:latin typeface="Calibri"/>
                <a:ea typeface="Calibri"/>
                <a:cs typeface="Calibri"/>
                <a:sym typeface="Calibri"/>
              </a:rPr>
              <a:t>Closing Activity</a:t>
            </a:r>
            <a:endParaRPr sz="3800" b="1" dirty="0">
              <a:solidFill>
                <a:srgbClr val="0065A4"/>
              </a:solidFill>
              <a:latin typeface="Calibri"/>
              <a:ea typeface="Calibri"/>
              <a:cs typeface="Calibri"/>
              <a:sym typeface="Calibri"/>
            </a:endParaRPr>
          </a:p>
        </p:txBody>
      </p:sp>
      <p:sp>
        <p:nvSpPr>
          <p:cNvPr id="455" name="Google Shape;455;g310bd32f27a_0_222"/>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16: Wind Turbine Technicians</a:t>
            </a:r>
            <a:endParaRPr sz="1200" b="1">
              <a:solidFill>
                <a:srgbClr val="FFFFFF"/>
              </a:solidFill>
              <a:latin typeface="Calibri"/>
              <a:ea typeface="Calibri"/>
              <a:cs typeface="Calibri"/>
              <a:sym typeface="Calibri"/>
            </a:endParaRPr>
          </a:p>
        </p:txBody>
      </p:sp>
      <p:pic>
        <p:nvPicPr>
          <p:cNvPr id="2" name="Google Shape;336;p37">
            <a:extLst>
              <a:ext uri="{FF2B5EF4-FFF2-40B4-BE49-F238E27FC236}">
                <a16:creationId xmlns:a16="http://schemas.microsoft.com/office/drawing/2014/main" id="{02D8B691-DE89-6729-FCA8-549BA995DEB0}"/>
              </a:ext>
            </a:extLst>
          </p:cNvPr>
          <p:cNvPicPr preferRelativeResize="0"/>
          <p:nvPr/>
        </p:nvPicPr>
        <p:blipFill rotWithShape="1">
          <a:blip r:embed="rId4">
            <a:alphaModFix/>
          </a:blip>
          <a:srcRect/>
          <a:stretch/>
        </p:blipFill>
        <p:spPr>
          <a:xfrm>
            <a:off x="268200" y="2253230"/>
            <a:ext cx="984300" cy="104054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g3012feabbbf_0_0"/>
          <p:cNvPicPr preferRelativeResize="0"/>
          <p:nvPr/>
        </p:nvPicPr>
        <p:blipFill rotWithShape="1">
          <a:blip r:embed="rId3">
            <a:alphaModFix/>
          </a:blip>
          <a:srcRect t="5579" b="5570"/>
          <a:stretch/>
        </p:blipFill>
        <p:spPr>
          <a:xfrm>
            <a:off x="0" y="-335399"/>
            <a:ext cx="12192000" cy="7219775"/>
          </a:xfrm>
          <a:prstGeom prst="rect">
            <a:avLst/>
          </a:prstGeom>
          <a:noFill/>
          <a:ln>
            <a:noFill/>
          </a:ln>
        </p:spPr>
      </p:pic>
      <p:sp>
        <p:nvSpPr>
          <p:cNvPr id="462" name="Google Shape;462;g3012feabbbf_0_0"/>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3" name="Google Shape;463;g3012feabbbf_0_0"/>
          <p:cNvSpPr/>
          <p:nvPr/>
        </p:nvSpPr>
        <p:spPr>
          <a:xfrm>
            <a:off x="0" y="6821549"/>
            <a:ext cx="12192000" cy="62700"/>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64" name="Google Shape;464;g3012feabbbf_0_0"/>
          <p:cNvGrpSpPr/>
          <p:nvPr/>
        </p:nvGrpSpPr>
        <p:grpSpPr>
          <a:xfrm>
            <a:off x="96509" y="6450086"/>
            <a:ext cx="279049" cy="279049"/>
            <a:chOff x="5310558" y="5288061"/>
            <a:chExt cx="868500" cy="868500"/>
          </a:xfrm>
        </p:grpSpPr>
        <p:sp>
          <p:nvSpPr>
            <p:cNvPr id="465" name="Google Shape;465;g3012feabbbf_0_0"/>
            <p:cNvSpPr/>
            <p:nvPr/>
          </p:nvSpPr>
          <p:spPr>
            <a:xfrm>
              <a:off x="5310558" y="5288061"/>
              <a:ext cx="868500" cy="868500"/>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6" name="Google Shape;466;g3012feabbbf_0_0"/>
            <p:cNvSpPr/>
            <p:nvPr/>
          </p:nvSpPr>
          <p:spPr>
            <a:xfrm>
              <a:off x="5347230" y="5329980"/>
              <a:ext cx="795300" cy="795300"/>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7" name="Google Shape;467;g3012feabbbf_0_0" descr="Text&#10;&#10;Description automatically generated"/>
            <p:cNvPicPr preferRelativeResize="0"/>
            <p:nvPr/>
          </p:nvPicPr>
          <p:blipFill rotWithShape="1">
            <a:blip r:embed="rId4">
              <a:alphaModFix/>
            </a:blip>
            <a:srcRect r="71914"/>
            <a:stretch/>
          </p:blipFill>
          <p:spPr>
            <a:xfrm>
              <a:off x="5427440" y="5405419"/>
              <a:ext cx="599110" cy="647063"/>
            </a:xfrm>
            <a:prstGeom prst="rect">
              <a:avLst/>
            </a:prstGeom>
            <a:noFill/>
            <a:ln>
              <a:noFill/>
            </a:ln>
          </p:spPr>
        </p:pic>
      </p:grpSp>
      <p:sp>
        <p:nvSpPr>
          <p:cNvPr id="468" name="Google Shape;468;g3012feabbbf_0_0"/>
          <p:cNvSpPr txBox="1"/>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000" b="1" i="0" u="none" strike="noStrike" cap="none">
                <a:solidFill>
                  <a:srgbClr val="FFFFFF"/>
                </a:solidFill>
                <a:latin typeface="Calibri"/>
                <a:ea typeface="Calibri"/>
                <a:cs typeface="Calibri"/>
                <a:sym typeface="Calibri"/>
              </a:rPr>
              <a:t>17</a:t>
            </a:fld>
            <a:endParaRPr sz="1000" b="1" i="0" u="none" strike="noStrike" cap="none">
              <a:solidFill>
                <a:srgbClr val="FFFFFF"/>
              </a:solidFill>
              <a:latin typeface="Calibri"/>
              <a:ea typeface="Calibri"/>
              <a:cs typeface="Calibri"/>
              <a:sym typeface="Calibri"/>
            </a:endParaRPr>
          </a:p>
        </p:txBody>
      </p:sp>
      <p:sp>
        <p:nvSpPr>
          <p:cNvPr id="469" name="Google Shape;469;g3012feabbbf_0_0"/>
          <p:cNvSpPr txBox="1"/>
          <p:nvPr/>
        </p:nvSpPr>
        <p:spPr>
          <a:xfrm>
            <a:off x="11097897" y="6423201"/>
            <a:ext cx="220200" cy="405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70" name="Google Shape;470;g3012feabbbf_0_0"/>
          <p:cNvSpPr/>
          <p:nvPr/>
        </p:nvSpPr>
        <p:spPr>
          <a:xfrm>
            <a:off x="-6375" y="2275850"/>
            <a:ext cx="12192000" cy="4658100"/>
          </a:xfrm>
          <a:prstGeom prst="rect">
            <a:avLst/>
          </a:prstGeom>
          <a:gradFill>
            <a:gsLst>
              <a:gs pos="0">
                <a:srgbClr val="EDF8FF">
                  <a:alpha val="0"/>
                </a:srgbClr>
              </a:gs>
              <a:gs pos="88000">
                <a:srgbClr val="002060"/>
              </a:gs>
              <a:gs pos="100000">
                <a:srgbClr val="002060"/>
              </a:gs>
            </a:gsLst>
            <a:lin ang="54007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1" name="Google Shape;471;g3012feabbbf_0_0"/>
          <p:cNvSpPr/>
          <p:nvPr/>
        </p:nvSpPr>
        <p:spPr>
          <a:xfrm rot="10800000">
            <a:off x="0" y="-377250"/>
            <a:ext cx="12268800" cy="28119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472" name="Google Shape;472;g3012feabbbf_0_0"/>
          <p:cNvPicPr preferRelativeResize="0"/>
          <p:nvPr/>
        </p:nvPicPr>
        <p:blipFill rotWithShape="1">
          <a:blip r:embed="rId5">
            <a:alphaModFix/>
          </a:blip>
          <a:srcRect/>
          <a:stretch/>
        </p:blipFill>
        <p:spPr>
          <a:xfrm>
            <a:off x="375558" y="342902"/>
            <a:ext cx="3979875" cy="12066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1000"/>
              <a:buFont typeface="Calibri"/>
              <a:buNone/>
            </a:pPr>
            <a:fld id="{00000000-1234-1234-1234-123412341234}" type="slidenum">
              <a:rPr lang="en-US" sz="1200"/>
              <a:t>2</a:t>
            </a:fld>
            <a:endParaRPr sz="1200"/>
          </a:p>
        </p:txBody>
      </p:sp>
      <p:sp>
        <p:nvSpPr>
          <p:cNvPr id="278" name="Google Shape;278;p5"/>
          <p:cNvSpPr txBox="1"/>
          <p:nvPr/>
        </p:nvSpPr>
        <p:spPr>
          <a:xfrm>
            <a:off x="11391900" y="6591300"/>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79" name="Google Shape;279;p5"/>
          <p:cNvPicPr preferRelativeResize="0"/>
          <p:nvPr/>
        </p:nvPicPr>
        <p:blipFill rotWithShape="1">
          <a:blip r:embed="rId3">
            <a:alphaModFix/>
          </a:blip>
          <a:srcRect l="1987" r="1987"/>
          <a:stretch/>
        </p:blipFill>
        <p:spPr>
          <a:xfrm>
            <a:off x="231175" y="1663350"/>
            <a:ext cx="2664904" cy="1842875"/>
          </a:xfrm>
          <a:prstGeom prst="rect">
            <a:avLst/>
          </a:prstGeom>
          <a:noFill/>
          <a:ln>
            <a:noFill/>
          </a:ln>
        </p:spPr>
      </p:pic>
      <p:pic>
        <p:nvPicPr>
          <p:cNvPr id="280" name="Google Shape;280;p5"/>
          <p:cNvPicPr preferRelativeResize="0"/>
          <p:nvPr/>
        </p:nvPicPr>
        <p:blipFill rotWithShape="1">
          <a:blip r:embed="rId4">
            <a:alphaModFix/>
          </a:blip>
          <a:srcRect l="602" r="602"/>
          <a:stretch/>
        </p:blipFill>
        <p:spPr>
          <a:xfrm>
            <a:off x="4346350" y="3619550"/>
            <a:ext cx="3098598" cy="2093550"/>
          </a:xfrm>
          <a:prstGeom prst="rect">
            <a:avLst/>
          </a:prstGeom>
          <a:noFill/>
          <a:ln>
            <a:noFill/>
          </a:ln>
        </p:spPr>
      </p:pic>
      <p:pic>
        <p:nvPicPr>
          <p:cNvPr id="281" name="Google Shape;281;p5"/>
          <p:cNvPicPr preferRelativeResize="0"/>
          <p:nvPr/>
        </p:nvPicPr>
        <p:blipFill rotWithShape="1">
          <a:blip r:embed="rId5">
            <a:alphaModFix/>
          </a:blip>
          <a:srcRect l="2570" r="2561"/>
          <a:stretch/>
        </p:blipFill>
        <p:spPr>
          <a:xfrm>
            <a:off x="1155850" y="3506226"/>
            <a:ext cx="2979850" cy="2093552"/>
          </a:xfrm>
          <a:prstGeom prst="rect">
            <a:avLst/>
          </a:prstGeom>
          <a:noFill/>
          <a:ln>
            <a:noFill/>
          </a:ln>
        </p:spPr>
      </p:pic>
      <p:pic>
        <p:nvPicPr>
          <p:cNvPr id="282" name="Google Shape;282;p5"/>
          <p:cNvPicPr preferRelativeResize="0"/>
          <p:nvPr/>
        </p:nvPicPr>
        <p:blipFill rotWithShape="1">
          <a:blip r:embed="rId6">
            <a:alphaModFix/>
          </a:blip>
          <a:srcRect l="12337" r="12344"/>
          <a:stretch/>
        </p:blipFill>
        <p:spPr>
          <a:xfrm>
            <a:off x="5303625" y="1434628"/>
            <a:ext cx="2306478" cy="2040999"/>
          </a:xfrm>
          <a:prstGeom prst="rect">
            <a:avLst/>
          </a:prstGeom>
          <a:noFill/>
          <a:ln>
            <a:noFill/>
          </a:ln>
        </p:spPr>
      </p:pic>
      <p:pic>
        <p:nvPicPr>
          <p:cNvPr id="283" name="Google Shape;283;p5"/>
          <p:cNvPicPr preferRelativeResize="0"/>
          <p:nvPr/>
        </p:nvPicPr>
        <p:blipFill rotWithShape="1">
          <a:blip r:embed="rId7">
            <a:alphaModFix/>
          </a:blip>
          <a:srcRect l="11040" r="11047"/>
          <a:stretch/>
        </p:blipFill>
        <p:spPr>
          <a:xfrm>
            <a:off x="2785300" y="1258225"/>
            <a:ext cx="2518323" cy="2154250"/>
          </a:xfrm>
          <a:prstGeom prst="rect">
            <a:avLst/>
          </a:prstGeom>
          <a:noFill/>
          <a:ln>
            <a:noFill/>
          </a:ln>
        </p:spPr>
      </p:pic>
      <p:sp>
        <p:nvSpPr>
          <p:cNvPr id="284" name="Google Shape;284;p5"/>
          <p:cNvSpPr txBox="1"/>
          <p:nvPr/>
        </p:nvSpPr>
        <p:spPr>
          <a:xfrm>
            <a:off x="8055825" y="2486500"/>
            <a:ext cx="3520800" cy="25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a:latin typeface="Calibri"/>
                <a:ea typeface="Calibri"/>
                <a:cs typeface="Calibri"/>
                <a:sym typeface="Calibri"/>
              </a:rPr>
              <a:t>Why would each of these items be necessary for keeping wind turbine technicians safe?</a:t>
            </a:r>
            <a:endParaRPr sz="2800">
              <a:latin typeface="Calibri"/>
              <a:ea typeface="Calibri"/>
              <a:cs typeface="Calibri"/>
              <a:sym typeface="Calibri"/>
            </a:endParaRPr>
          </a:p>
        </p:txBody>
      </p:sp>
      <p:sp>
        <p:nvSpPr>
          <p:cNvPr id="285" name="Google Shape;285;p5"/>
          <p:cNvSpPr txBox="1"/>
          <p:nvPr/>
        </p:nvSpPr>
        <p:spPr>
          <a:xfrm>
            <a:off x="2174225" y="228600"/>
            <a:ext cx="97131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None/>
            </a:pPr>
            <a:r>
              <a:rPr lang="en-US" sz="3800" b="1">
                <a:solidFill>
                  <a:srgbClr val="0B5394"/>
                </a:solidFill>
                <a:latin typeface="Calibri"/>
                <a:ea typeface="Calibri"/>
                <a:cs typeface="Calibri"/>
                <a:sym typeface="Calibri"/>
              </a:rPr>
              <a:t>Opening Activity</a:t>
            </a:r>
            <a:endParaRPr sz="3800" b="1">
              <a:solidFill>
                <a:srgbClr val="0B5394"/>
              </a:solidFill>
              <a:latin typeface="Calibri"/>
              <a:ea typeface="Calibri"/>
              <a:cs typeface="Calibri"/>
              <a:sym typeface="Calibri"/>
            </a:endParaRPr>
          </a:p>
        </p:txBody>
      </p:sp>
      <p:pic>
        <p:nvPicPr>
          <p:cNvPr id="286" name="Google Shape;286;p5"/>
          <p:cNvPicPr preferRelativeResize="0"/>
          <p:nvPr/>
        </p:nvPicPr>
        <p:blipFill rotWithShape="1">
          <a:blip r:embed="rId8">
            <a:alphaModFix/>
          </a:blip>
          <a:srcRect/>
          <a:stretch/>
        </p:blipFill>
        <p:spPr>
          <a:xfrm>
            <a:off x="915825" y="53405"/>
            <a:ext cx="984300" cy="1040546"/>
          </a:xfrm>
          <a:prstGeom prst="rect">
            <a:avLst/>
          </a:prstGeom>
          <a:noFill/>
          <a:ln>
            <a:noFill/>
          </a:ln>
        </p:spPr>
      </p:pic>
      <p:sp>
        <p:nvSpPr>
          <p:cNvPr id="287" name="Google Shape;287;p5"/>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16: Wind Turbine Technicians</a:t>
            </a:r>
            <a:endParaRPr sz="1200" b="1">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310bd32f27a_0_15"/>
          <p:cNvSpPr/>
          <p:nvPr/>
        </p:nvSpPr>
        <p:spPr>
          <a:xfrm>
            <a:off x="1304200" y="1411850"/>
            <a:ext cx="4230000" cy="4001100"/>
          </a:xfrm>
          <a:prstGeom prst="rect">
            <a:avLst/>
          </a:prstGeom>
          <a:solidFill>
            <a:srgbClr val="00B050"/>
          </a:solid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g310bd32f27a_0_15"/>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g310bd32f27a_0_15"/>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sz="1200"/>
              <a:t>3</a:t>
            </a:fld>
            <a:endParaRPr sz="1200"/>
          </a:p>
        </p:txBody>
      </p:sp>
      <p:sp>
        <p:nvSpPr>
          <p:cNvPr id="296" name="Google Shape;296;g310bd32f27a_0_15"/>
          <p:cNvSpPr txBox="1"/>
          <p:nvPr/>
        </p:nvSpPr>
        <p:spPr>
          <a:xfrm>
            <a:off x="11391900" y="6591300"/>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7" name="Google Shape;297;g310bd32f27a_0_15"/>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g310bd32f27a_0_15"/>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marR="0" lvl="0" indent="-4762" algn="l" rtl="0">
              <a:lnSpc>
                <a:spcPct val="90000"/>
              </a:lnSpc>
              <a:spcBef>
                <a:spcPts val="0"/>
              </a:spcBef>
              <a:spcAft>
                <a:spcPts val="0"/>
              </a:spcAft>
              <a:buClr>
                <a:schemeClr val="dk2"/>
              </a:buClr>
              <a:buSzPts val="4800"/>
              <a:buFont typeface="Calibri"/>
              <a:buNone/>
            </a:pPr>
            <a:r>
              <a:rPr lang="en-US" sz="3800" b="1" i="0" u="none" strike="noStrike" cap="none">
                <a:solidFill>
                  <a:schemeClr val="dk2"/>
                </a:solidFill>
                <a:latin typeface="Calibri"/>
                <a:ea typeface="Calibri"/>
                <a:cs typeface="Calibri"/>
                <a:sym typeface="Calibri"/>
              </a:rPr>
              <a:t>Today’s Agenda</a:t>
            </a:r>
            <a:endParaRPr sz="3800" b="1" i="0" u="none" strike="noStrike" cap="none">
              <a:solidFill>
                <a:srgbClr val="0065A4"/>
              </a:solidFill>
              <a:latin typeface="Calibri"/>
              <a:ea typeface="Calibri"/>
              <a:cs typeface="Calibri"/>
              <a:sym typeface="Calibri"/>
            </a:endParaRPr>
          </a:p>
        </p:txBody>
      </p:sp>
      <p:cxnSp>
        <p:nvCxnSpPr>
          <p:cNvPr id="299" name="Google Shape;299;g310bd32f27a_0_15"/>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300" name="Google Shape;300;g310bd32f27a_0_15"/>
          <p:cNvPicPr preferRelativeResize="0"/>
          <p:nvPr/>
        </p:nvPicPr>
        <p:blipFill rotWithShape="1">
          <a:blip r:embed="rId3">
            <a:alphaModFix/>
          </a:blip>
          <a:srcRect l="11757" r="11749"/>
          <a:stretch/>
        </p:blipFill>
        <p:spPr>
          <a:xfrm>
            <a:off x="529550" y="987850"/>
            <a:ext cx="4572001" cy="3983705"/>
          </a:xfrm>
          <a:prstGeom prst="rect">
            <a:avLst/>
          </a:prstGeom>
          <a:noFill/>
          <a:ln>
            <a:noFill/>
          </a:ln>
        </p:spPr>
      </p:pic>
      <p:sp>
        <p:nvSpPr>
          <p:cNvPr id="301" name="Google Shape;301;g310bd32f27a_0_15"/>
          <p:cNvSpPr txBox="1"/>
          <p:nvPr/>
        </p:nvSpPr>
        <p:spPr>
          <a:xfrm>
            <a:off x="6455450" y="1891350"/>
            <a:ext cx="5391300" cy="2598900"/>
          </a:xfrm>
          <a:prstGeom prst="rect">
            <a:avLst/>
          </a:prstGeom>
          <a:noFill/>
          <a:ln>
            <a:noFill/>
          </a:ln>
        </p:spPr>
        <p:txBody>
          <a:bodyPr spcFirstLastPara="1" wrap="square" lIns="83800" tIns="83800" rIns="83800" bIns="83800" anchor="t" anchorCtr="0">
            <a:noAutofit/>
          </a:bodyPr>
          <a:lstStyle/>
          <a:p>
            <a:pPr marL="457200" marR="0" lvl="0" indent="-323850" algn="l" rtl="0">
              <a:lnSpc>
                <a:spcPct val="150000"/>
              </a:lnSpc>
              <a:spcBef>
                <a:spcPts val="0"/>
              </a:spcBef>
              <a:spcAft>
                <a:spcPts val="0"/>
              </a:spcAft>
              <a:buClr>
                <a:schemeClr val="dk1"/>
              </a:buClr>
              <a:buSzPts val="1500"/>
              <a:buFont typeface="Calibri"/>
              <a:buChar char="●"/>
            </a:pPr>
            <a:r>
              <a:rPr lang="en-US" sz="2200" b="1" i="0" u="none" strike="noStrike" cap="none">
                <a:solidFill>
                  <a:schemeClr val="dk1"/>
                </a:solidFill>
                <a:latin typeface="Calibri"/>
                <a:ea typeface="Calibri"/>
                <a:cs typeface="Calibri"/>
                <a:sym typeface="Calibri"/>
              </a:rPr>
              <a:t>The Big Question and My Climate Goals</a:t>
            </a:r>
            <a:endParaRPr sz="2200" b="1" i="0" u="none" strike="noStrike" cap="none">
              <a:solidFill>
                <a:schemeClr val="dk1"/>
              </a:solidFill>
              <a:latin typeface="Calibri"/>
              <a:ea typeface="Calibri"/>
              <a:cs typeface="Calibri"/>
              <a:sym typeface="Calibri"/>
            </a:endParaRPr>
          </a:p>
          <a:p>
            <a:pPr marL="457200" marR="0" lvl="0" indent="-323850" algn="l" rtl="0">
              <a:lnSpc>
                <a:spcPct val="150000"/>
              </a:lnSpc>
              <a:spcBef>
                <a:spcPts val="0"/>
              </a:spcBef>
              <a:spcAft>
                <a:spcPts val="0"/>
              </a:spcAft>
              <a:buClr>
                <a:schemeClr val="dk1"/>
              </a:buClr>
              <a:buSzPts val="1500"/>
              <a:buFont typeface="Calibri"/>
              <a:buChar char="●"/>
            </a:pPr>
            <a:r>
              <a:rPr lang="en-US" sz="2200" b="1" i="0" u="none" strike="noStrike" cap="none">
                <a:solidFill>
                  <a:schemeClr val="dk1"/>
                </a:solidFill>
                <a:latin typeface="Calibri"/>
                <a:ea typeface="Calibri"/>
                <a:cs typeface="Calibri"/>
                <a:sym typeface="Calibri"/>
              </a:rPr>
              <a:t>Intro to Wind Turbine Technician Roles</a:t>
            </a:r>
            <a:endParaRPr sz="2200" b="1" i="0" u="none" strike="noStrike" cap="none">
              <a:solidFill>
                <a:schemeClr val="dk1"/>
              </a:solidFill>
              <a:latin typeface="Calibri"/>
              <a:ea typeface="Calibri"/>
              <a:cs typeface="Calibri"/>
              <a:sym typeface="Calibri"/>
            </a:endParaRPr>
          </a:p>
          <a:p>
            <a:pPr marL="457200" marR="0" lvl="0" indent="-323850" algn="l" rtl="0">
              <a:lnSpc>
                <a:spcPct val="150000"/>
              </a:lnSpc>
              <a:spcBef>
                <a:spcPts val="0"/>
              </a:spcBef>
              <a:spcAft>
                <a:spcPts val="0"/>
              </a:spcAft>
              <a:buClr>
                <a:schemeClr val="dk1"/>
              </a:buClr>
              <a:buSzPts val="1500"/>
              <a:buFont typeface="Calibri"/>
              <a:buChar char="●"/>
            </a:pPr>
            <a:r>
              <a:rPr lang="en-US" sz="2200" b="1" i="0" u="none" strike="noStrike" cap="none">
                <a:solidFill>
                  <a:schemeClr val="dk1"/>
                </a:solidFill>
                <a:latin typeface="Calibri"/>
                <a:ea typeface="Calibri"/>
                <a:cs typeface="Calibri"/>
                <a:sym typeface="Calibri"/>
              </a:rPr>
              <a:t>Climate Watch and Discussion</a:t>
            </a:r>
            <a:endParaRPr sz="2200" b="1" i="0" u="none" strike="noStrike" cap="none">
              <a:solidFill>
                <a:schemeClr val="dk1"/>
              </a:solidFill>
              <a:latin typeface="Calibri"/>
              <a:ea typeface="Calibri"/>
              <a:cs typeface="Calibri"/>
              <a:sym typeface="Calibri"/>
            </a:endParaRPr>
          </a:p>
          <a:p>
            <a:pPr marL="457200" marR="0" lvl="0" indent="-323850" algn="l" rtl="0">
              <a:lnSpc>
                <a:spcPct val="150000"/>
              </a:lnSpc>
              <a:spcBef>
                <a:spcPts val="0"/>
              </a:spcBef>
              <a:spcAft>
                <a:spcPts val="0"/>
              </a:spcAft>
              <a:buClr>
                <a:schemeClr val="dk1"/>
              </a:buClr>
              <a:buSzPts val="1500"/>
              <a:buFont typeface="Calibri"/>
              <a:buChar char="●"/>
            </a:pPr>
            <a:r>
              <a:rPr lang="en-US" sz="2200" b="1">
                <a:solidFill>
                  <a:schemeClr val="dk1"/>
                </a:solidFill>
                <a:latin typeface="Calibri"/>
                <a:ea typeface="Calibri"/>
                <a:cs typeface="Calibri"/>
                <a:sym typeface="Calibri"/>
              </a:rPr>
              <a:t>Turbine Troubleshoot Challenge</a:t>
            </a:r>
            <a:endParaRPr/>
          </a:p>
          <a:p>
            <a:pPr marL="457200" marR="0" lvl="0" indent="-323850" algn="l" rtl="0">
              <a:lnSpc>
                <a:spcPct val="150000"/>
              </a:lnSpc>
              <a:spcBef>
                <a:spcPts val="0"/>
              </a:spcBef>
              <a:spcAft>
                <a:spcPts val="0"/>
              </a:spcAft>
              <a:buClr>
                <a:schemeClr val="dk1"/>
              </a:buClr>
              <a:buSzPts val="1500"/>
              <a:buFont typeface="Calibri"/>
              <a:buChar char="●"/>
            </a:pPr>
            <a:r>
              <a:rPr lang="en-US" sz="2200" b="1" i="0" u="none" strike="noStrike" cap="none">
                <a:solidFill>
                  <a:schemeClr val="dk1"/>
                </a:solidFill>
                <a:latin typeface="Calibri"/>
                <a:ea typeface="Calibri"/>
                <a:cs typeface="Calibri"/>
                <a:sym typeface="Calibri"/>
              </a:rPr>
              <a:t>Key Takeaways and Closing</a:t>
            </a:r>
            <a:endParaRPr sz="2200" b="1" i="0" u="none" strike="noStrike" cap="none">
              <a:solidFill>
                <a:srgbClr val="000000"/>
              </a:solidFill>
              <a:latin typeface="Calibri"/>
              <a:ea typeface="Calibri"/>
              <a:cs typeface="Calibri"/>
              <a:sym typeface="Calibri"/>
            </a:endParaRPr>
          </a:p>
        </p:txBody>
      </p:sp>
      <p:sp>
        <p:nvSpPr>
          <p:cNvPr id="302" name="Google Shape;302;g310bd32f27a_0_15"/>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16: Wind Turbine Technicians</a:t>
            </a:r>
            <a:endParaRPr sz="1200" b="1">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310bd32f27a_0_98"/>
          <p:cNvSpPr/>
          <p:nvPr/>
        </p:nvSpPr>
        <p:spPr>
          <a:xfrm>
            <a:off x="7235575" y="1411850"/>
            <a:ext cx="4230000" cy="40011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g310bd32f27a_0_98"/>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g310bd32f27a_0_98"/>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200"/>
              <a:t>4</a:t>
            </a:fld>
            <a:endParaRPr sz="1200"/>
          </a:p>
        </p:txBody>
      </p:sp>
      <p:sp>
        <p:nvSpPr>
          <p:cNvPr id="311" name="Google Shape;311;g310bd32f27a_0_98"/>
          <p:cNvSpPr txBox="1"/>
          <p:nvPr/>
        </p:nvSpPr>
        <p:spPr>
          <a:xfrm>
            <a:off x="11391900" y="6591300"/>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2" name="Google Shape;312;g310bd32f27a_0_98"/>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3" name="Google Shape;313;g310bd32f27a_0_98"/>
          <p:cNvPicPr preferRelativeResize="0"/>
          <p:nvPr/>
        </p:nvPicPr>
        <p:blipFill rotWithShape="1">
          <a:blip r:embed="rId3">
            <a:alphaModFix/>
          </a:blip>
          <a:srcRect l="18600" r="1635"/>
          <a:stretch/>
        </p:blipFill>
        <p:spPr>
          <a:xfrm>
            <a:off x="6460925" y="987838"/>
            <a:ext cx="4572000" cy="3983700"/>
          </a:xfrm>
          <a:prstGeom prst="rect">
            <a:avLst/>
          </a:prstGeom>
          <a:noFill/>
          <a:ln>
            <a:noFill/>
          </a:ln>
        </p:spPr>
      </p:pic>
      <p:sp>
        <p:nvSpPr>
          <p:cNvPr id="314" name="Google Shape;314;g310bd32f27a_0_98"/>
          <p:cNvSpPr txBox="1">
            <a:spLocks noGrp="1"/>
          </p:cNvSpPr>
          <p:nvPr>
            <p:ph type="title"/>
          </p:nvPr>
        </p:nvSpPr>
        <p:spPr>
          <a:xfrm>
            <a:off x="632175" y="2967325"/>
            <a:ext cx="5099400" cy="1873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B050"/>
              </a:buClr>
              <a:buSzPts val="2600"/>
              <a:buFont typeface="Calibri"/>
              <a:buNone/>
            </a:pPr>
            <a:r>
              <a:rPr lang="en-US" sz="26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How are wind turbine technicians essential to the offshore wind industry and our energy goals in Massachusetts?</a:t>
            </a:r>
            <a:endParaRPr sz="2600" b="0" i="0" u="none" strike="noStrike" cap="none">
              <a:solidFill>
                <a:schemeClr val="dk1"/>
              </a:solidFill>
              <a:latin typeface="Calibri"/>
              <a:ea typeface="Calibri"/>
              <a:cs typeface="Calibri"/>
              <a:sym typeface="Calibri"/>
            </a:endParaRPr>
          </a:p>
        </p:txBody>
      </p:sp>
      <p:sp>
        <p:nvSpPr>
          <p:cNvPr id="315" name="Google Shape;315;g310bd32f27a_0_98"/>
          <p:cNvSpPr txBox="1"/>
          <p:nvPr/>
        </p:nvSpPr>
        <p:spPr>
          <a:xfrm>
            <a:off x="1744825" y="1891288"/>
            <a:ext cx="3986700" cy="526500"/>
          </a:xfrm>
          <a:prstGeom prst="rect">
            <a:avLst/>
          </a:prstGeom>
          <a:noFill/>
          <a:ln>
            <a:noFill/>
          </a:ln>
        </p:spPr>
        <p:txBody>
          <a:bodyPr spcFirstLastPara="1" wrap="square" lIns="0" tIns="0" rIns="0" bIns="0" anchor="t" anchorCtr="0">
            <a:spAutoFit/>
          </a:bodyPr>
          <a:lstStyle/>
          <a:p>
            <a:pPr marL="4762" marR="0" lvl="0" indent="-4762" algn="l" rtl="0">
              <a:lnSpc>
                <a:spcPct val="90000"/>
              </a:lnSpc>
              <a:spcBef>
                <a:spcPts val="0"/>
              </a:spcBef>
              <a:spcAft>
                <a:spcPts val="0"/>
              </a:spcAft>
              <a:buClr>
                <a:schemeClr val="dk2"/>
              </a:buClr>
              <a:buSzPts val="4800"/>
              <a:buFont typeface="Calibri"/>
              <a:buNone/>
            </a:pPr>
            <a:r>
              <a:rPr lang="en-US" sz="3800" b="1" i="0" u="none" strike="noStrike" cap="none">
                <a:solidFill>
                  <a:schemeClr val="dk2"/>
                </a:solidFill>
                <a:latin typeface="Calibri"/>
                <a:ea typeface="Calibri"/>
                <a:cs typeface="Calibri"/>
                <a:sym typeface="Calibri"/>
              </a:rPr>
              <a:t>The Big Question</a:t>
            </a:r>
            <a:endParaRPr sz="3800" b="1" i="0" u="none" strike="noStrike" cap="none">
              <a:solidFill>
                <a:srgbClr val="0065A4"/>
              </a:solidFill>
              <a:latin typeface="Calibri"/>
              <a:ea typeface="Calibri"/>
              <a:cs typeface="Calibri"/>
              <a:sym typeface="Calibri"/>
            </a:endParaRPr>
          </a:p>
        </p:txBody>
      </p:sp>
      <p:cxnSp>
        <p:nvCxnSpPr>
          <p:cNvPr id="316" name="Google Shape;316;g310bd32f27a_0_98"/>
          <p:cNvCxnSpPr/>
          <p:nvPr/>
        </p:nvCxnSpPr>
        <p:spPr>
          <a:xfrm>
            <a:off x="-27225" y="2558000"/>
            <a:ext cx="5758800" cy="0"/>
          </a:xfrm>
          <a:prstGeom prst="straightConnector1">
            <a:avLst/>
          </a:prstGeom>
          <a:noFill/>
          <a:ln w="19050" cap="flat" cmpd="sng">
            <a:solidFill>
              <a:srgbClr val="0065A4"/>
            </a:solidFill>
            <a:prstDash val="solid"/>
            <a:miter lim="800000"/>
            <a:headEnd type="none" w="sm" len="sm"/>
            <a:tailEnd type="none" w="sm" len="sm"/>
          </a:ln>
        </p:spPr>
      </p:cxnSp>
      <p:pic>
        <p:nvPicPr>
          <p:cNvPr id="317" name="Google Shape;317;g310bd32f27a_0_98"/>
          <p:cNvPicPr preferRelativeResize="0"/>
          <p:nvPr/>
        </p:nvPicPr>
        <p:blipFill rotWithShape="1">
          <a:blip r:embed="rId4">
            <a:alphaModFix/>
          </a:blip>
          <a:srcRect l="32555" t="19521" r="55243" b="62627"/>
          <a:stretch/>
        </p:blipFill>
        <p:spPr>
          <a:xfrm>
            <a:off x="491787" y="1611501"/>
            <a:ext cx="1014263" cy="1075501"/>
          </a:xfrm>
          <a:prstGeom prst="rect">
            <a:avLst/>
          </a:prstGeom>
          <a:noFill/>
          <a:ln>
            <a:noFill/>
          </a:ln>
        </p:spPr>
      </p:pic>
      <p:sp>
        <p:nvSpPr>
          <p:cNvPr id="319" name="Google Shape;319;g310bd32f27a_0_98"/>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16: Wind Turbine Technicians</a:t>
            </a:r>
            <a:endParaRPr sz="1200" b="1">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310c378f310_0_126"/>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a:t>5</a:t>
            </a:fld>
            <a:endParaRPr sz="1200"/>
          </a:p>
        </p:txBody>
      </p:sp>
      <p:sp>
        <p:nvSpPr>
          <p:cNvPr id="326" name="Google Shape;326;g310c378f310_0_126"/>
          <p:cNvSpPr txBox="1">
            <a:spLocks noGrp="1"/>
          </p:cNvSpPr>
          <p:nvPr>
            <p:ph type="body" idx="1"/>
          </p:nvPr>
        </p:nvSpPr>
        <p:spPr>
          <a:xfrm>
            <a:off x="1028250" y="1890900"/>
            <a:ext cx="10135500" cy="3076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t>When you finish this lesson, you’ll be able to:</a:t>
            </a:r>
            <a:endParaRPr sz="2400" b="1" dirty="0"/>
          </a:p>
          <a:p>
            <a:pPr marL="457200" lvl="0" indent="-381000" algn="l" rtl="0">
              <a:lnSpc>
                <a:spcPct val="115000"/>
              </a:lnSpc>
              <a:spcBef>
                <a:spcPts val="1000"/>
              </a:spcBef>
              <a:spcAft>
                <a:spcPts val="0"/>
              </a:spcAft>
              <a:buSzPts val="2400"/>
              <a:buAutoNum type="arabicPeriod"/>
            </a:pPr>
            <a:r>
              <a:rPr lang="en-US" sz="2400" dirty="0"/>
              <a:t>Understand wind turbine technician roles and contributions to clean energy.</a:t>
            </a:r>
            <a:endParaRPr sz="2400" dirty="0"/>
          </a:p>
          <a:p>
            <a:pPr marL="457200" lvl="0" indent="-381000" algn="l" rtl="0">
              <a:lnSpc>
                <a:spcPct val="115000"/>
              </a:lnSpc>
              <a:spcBef>
                <a:spcPts val="1000"/>
              </a:spcBef>
              <a:spcAft>
                <a:spcPts val="0"/>
              </a:spcAft>
              <a:buSzPts val="2400"/>
              <a:buAutoNum type="arabicPeriod"/>
            </a:pPr>
            <a:r>
              <a:rPr lang="en-US" sz="2400" dirty="0"/>
              <a:t>Recognize the link between climate goals and the need for wind turbine technicians.</a:t>
            </a:r>
            <a:endParaRPr sz="2400" dirty="0"/>
          </a:p>
          <a:p>
            <a:pPr marL="457200" lvl="0" indent="-381000" algn="l" rtl="0">
              <a:lnSpc>
                <a:spcPct val="115000"/>
              </a:lnSpc>
              <a:spcBef>
                <a:spcPts val="1000"/>
              </a:spcBef>
              <a:spcAft>
                <a:spcPts val="0"/>
              </a:spcAft>
              <a:buSzPts val="2400"/>
              <a:buAutoNum type="arabicPeriod"/>
            </a:pPr>
            <a:r>
              <a:rPr lang="en-US" sz="2400" dirty="0"/>
              <a:t>Explore the skills, training, and pathways for wind turbine technician careers.</a:t>
            </a:r>
            <a:endParaRPr sz="2400" dirty="0"/>
          </a:p>
          <a:p>
            <a:pPr marL="457200" lvl="0" indent="-381000" algn="l" rtl="0">
              <a:lnSpc>
                <a:spcPct val="115000"/>
              </a:lnSpc>
              <a:spcBef>
                <a:spcPts val="1000"/>
              </a:spcBef>
              <a:spcAft>
                <a:spcPts val="1000"/>
              </a:spcAft>
              <a:buSzPts val="2400"/>
              <a:buAutoNum type="arabicPeriod"/>
            </a:pPr>
            <a:r>
              <a:rPr lang="en-US" sz="2400" dirty="0"/>
              <a:t>Connect personal interests to possible roles in wind turbine technology.</a:t>
            </a:r>
            <a:endParaRPr sz="2400" dirty="0"/>
          </a:p>
        </p:txBody>
      </p:sp>
      <p:sp>
        <p:nvSpPr>
          <p:cNvPr id="327" name="Google Shape;327;g310c378f310_0_126"/>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16: Wind Turbine Technicians</a:t>
            </a:r>
            <a:endParaRPr sz="1200" b="1">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0"/>
          <p:cNvSpPr txBox="1">
            <a:spLocks noGrp="1"/>
          </p:cNvSpPr>
          <p:nvPr>
            <p:ph type="title"/>
          </p:nvPr>
        </p:nvSpPr>
        <p:spPr>
          <a:xfrm>
            <a:off x="304800" y="228600"/>
            <a:ext cx="11582400" cy="526500"/>
          </a:xfrm>
          <a:prstGeom prst="rect">
            <a:avLst/>
          </a:prstGeom>
          <a:noFill/>
          <a:ln>
            <a:noFill/>
          </a:ln>
        </p:spPr>
        <p:txBody>
          <a:bodyPr spcFirstLastPara="1" wrap="square" lIns="0" tIns="0" rIns="0" bIns="0" anchor="t" anchorCtr="0">
            <a:spAutoFit/>
          </a:bodyPr>
          <a:lstStyle/>
          <a:p>
            <a:pPr marL="4763" lvl="0" indent="-4763" algn="ctr" rtl="0">
              <a:lnSpc>
                <a:spcPct val="90000"/>
              </a:lnSpc>
              <a:spcBef>
                <a:spcPts val="0"/>
              </a:spcBef>
              <a:spcAft>
                <a:spcPts val="0"/>
              </a:spcAft>
              <a:buClr>
                <a:srgbClr val="0065A4"/>
              </a:buClr>
              <a:buSzPts val="4800"/>
              <a:buFont typeface="Calibri"/>
              <a:buNone/>
            </a:pPr>
            <a:r>
              <a:rPr lang="en-US" sz="3800"/>
              <a:t>Climate Watch: Video</a:t>
            </a:r>
            <a:endParaRPr sz="3800"/>
          </a:p>
        </p:txBody>
      </p:sp>
      <p:sp>
        <p:nvSpPr>
          <p:cNvPr id="334" name="Google Shape;334;p20"/>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200"/>
              <a:t>6</a:t>
            </a:fld>
            <a:endParaRPr sz="1200"/>
          </a:p>
        </p:txBody>
      </p:sp>
      <p:sp>
        <p:nvSpPr>
          <p:cNvPr id="335" name="Google Shape;335;p20"/>
          <p:cNvSpPr txBox="1"/>
          <p:nvPr/>
        </p:nvSpPr>
        <p:spPr>
          <a:xfrm>
            <a:off x="8229600" y="5989320"/>
            <a:ext cx="17649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Calibri"/>
                <a:ea typeface="Calibri"/>
                <a:cs typeface="Calibri"/>
                <a:sym typeface="Calibri"/>
              </a:rPr>
              <a:t>Courtesy XXXXXX</a:t>
            </a:r>
            <a:endParaRPr sz="900" b="0" i="0" u="none" strike="noStrike" cap="none">
              <a:solidFill>
                <a:schemeClr val="dk1"/>
              </a:solidFill>
              <a:latin typeface="Calibri"/>
              <a:ea typeface="Calibri"/>
              <a:cs typeface="Calibri"/>
              <a:sym typeface="Calibri"/>
            </a:endParaRPr>
          </a:p>
        </p:txBody>
      </p:sp>
      <p:sp>
        <p:nvSpPr>
          <p:cNvPr id="336" name="Google Shape;336;p20"/>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16: Wind Turbine Technicians</a:t>
            </a:r>
            <a:endParaRPr sz="1200" b="1">
              <a:solidFill>
                <a:srgbClr val="FFFFFF"/>
              </a:solidFill>
              <a:latin typeface="Calibri"/>
              <a:ea typeface="Calibri"/>
              <a:cs typeface="Calibri"/>
              <a:sym typeface="Calibri"/>
            </a:endParaRPr>
          </a:p>
        </p:txBody>
      </p:sp>
      <p:pic>
        <p:nvPicPr>
          <p:cNvPr id="337" name="Google Shape;337;p20" descr="Join one of our wind technicians on a typical day at work and learn about what makes a wind technician career so rewarding." title="A Day in the Life of a Wind Technician">
            <a:hlinkClick r:id="rId3"/>
          </p:cNvPr>
          <p:cNvPicPr preferRelativeResize="0"/>
          <p:nvPr/>
        </p:nvPicPr>
        <p:blipFill>
          <a:blip r:embed="rId4">
            <a:alphaModFix/>
          </a:blip>
          <a:stretch>
            <a:fillRect/>
          </a:stretch>
        </p:blipFill>
        <p:spPr>
          <a:xfrm>
            <a:off x="1578825" y="1129950"/>
            <a:ext cx="9034355" cy="50818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10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2d5f3f82be0_0_2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7</a:t>
            </a:fld>
            <a:endParaRPr sz="1200"/>
          </a:p>
        </p:txBody>
      </p:sp>
      <p:sp>
        <p:nvSpPr>
          <p:cNvPr id="344" name="Google Shape;344;g2d5f3f82be0_0_20"/>
          <p:cNvSpPr txBox="1"/>
          <p:nvPr/>
        </p:nvSpPr>
        <p:spPr>
          <a:xfrm>
            <a:off x="1719450" y="2062500"/>
            <a:ext cx="5315100" cy="10527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4800"/>
              <a:buFont typeface="Arial"/>
              <a:buNone/>
            </a:pPr>
            <a:r>
              <a:rPr lang="en-US" sz="3800" b="1">
                <a:solidFill>
                  <a:srgbClr val="0B5394"/>
                </a:solidFill>
                <a:latin typeface="Calibri"/>
                <a:ea typeface="Calibri"/>
                <a:cs typeface="Calibri"/>
                <a:sym typeface="Calibri"/>
              </a:rPr>
              <a:t>Climate Watch </a:t>
            </a:r>
            <a:br>
              <a:rPr lang="en-US" sz="3800" b="1">
                <a:solidFill>
                  <a:srgbClr val="0B5394"/>
                </a:solidFill>
                <a:latin typeface="Calibri"/>
                <a:ea typeface="Calibri"/>
                <a:cs typeface="Calibri"/>
                <a:sym typeface="Calibri"/>
              </a:rPr>
            </a:br>
            <a:r>
              <a:rPr lang="en-US" sz="3800" b="1">
                <a:solidFill>
                  <a:srgbClr val="0B5394"/>
                </a:solidFill>
                <a:latin typeface="Calibri"/>
                <a:ea typeface="Calibri"/>
                <a:cs typeface="Calibri"/>
                <a:sym typeface="Calibri"/>
              </a:rPr>
              <a:t>Discussion</a:t>
            </a:r>
            <a:endParaRPr sz="3800" b="1">
              <a:solidFill>
                <a:srgbClr val="0065A4"/>
              </a:solidFill>
              <a:latin typeface="Calibri"/>
              <a:ea typeface="Calibri"/>
              <a:cs typeface="Calibri"/>
              <a:sym typeface="Calibri"/>
            </a:endParaRPr>
          </a:p>
        </p:txBody>
      </p:sp>
      <p:cxnSp>
        <p:nvCxnSpPr>
          <p:cNvPr id="345" name="Google Shape;345;g2d5f3f82be0_0_20"/>
          <p:cNvCxnSpPr/>
          <p:nvPr/>
        </p:nvCxnSpPr>
        <p:spPr>
          <a:xfrm rot="10800000" flipH="1">
            <a:off x="0" y="324395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346" name="Google Shape;346;g2d5f3f82be0_0_20"/>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347" name="Google Shape;347;g2d5f3f82be0_0_20"/>
          <p:cNvSpPr txBox="1"/>
          <p:nvPr/>
        </p:nvSpPr>
        <p:spPr>
          <a:xfrm>
            <a:off x="6344850" y="920625"/>
            <a:ext cx="5315100" cy="4116900"/>
          </a:xfrm>
          <a:prstGeom prst="rect">
            <a:avLst/>
          </a:prstGeom>
          <a:noFill/>
          <a:ln>
            <a:noFill/>
          </a:ln>
        </p:spPr>
        <p:txBody>
          <a:bodyPr spcFirstLastPara="1" wrap="square" lIns="91425" tIns="45700" rIns="91425" bIns="45700" anchor="t" anchorCtr="0">
            <a:spAutoFit/>
          </a:bodyPr>
          <a:lstStyle/>
          <a:p>
            <a:pPr marL="457200" lvl="0" indent="-381000" algn="l" rtl="0">
              <a:lnSpc>
                <a:spcPct val="115000"/>
              </a:lnSpc>
              <a:spcBef>
                <a:spcPts val="100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What stood out to you or surprised you about the daily work of a wind technician?</a:t>
            </a:r>
            <a:endParaRPr sz="2400">
              <a:solidFill>
                <a:schemeClr val="dk1"/>
              </a:solidFill>
              <a:latin typeface="Calibri"/>
              <a:ea typeface="Calibri"/>
              <a:cs typeface="Calibri"/>
              <a:sym typeface="Calibri"/>
            </a:endParaRPr>
          </a:p>
          <a:p>
            <a:pPr marL="457200" lvl="0" indent="-381000" algn="l" rtl="0">
              <a:lnSpc>
                <a:spcPct val="115000"/>
              </a:lnSpc>
              <a:spcBef>
                <a:spcPts val="100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Wind technicians describe their role as mainly proactive and preventative. Why are those operations critical?</a:t>
            </a:r>
            <a:endParaRPr sz="2400">
              <a:solidFill>
                <a:schemeClr val="dk1"/>
              </a:solidFill>
              <a:latin typeface="Calibri"/>
              <a:ea typeface="Calibri"/>
              <a:cs typeface="Calibri"/>
              <a:sym typeface="Calibri"/>
            </a:endParaRPr>
          </a:p>
          <a:p>
            <a:pPr marL="457200" lvl="0" indent="-381000" algn="l" rtl="0">
              <a:lnSpc>
                <a:spcPct val="115000"/>
              </a:lnSpc>
              <a:spcBef>
                <a:spcPts val="1000"/>
              </a:spcBef>
              <a:spcAft>
                <a:spcPts val="1000"/>
              </a:spcAft>
              <a:buClr>
                <a:schemeClr val="dk1"/>
              </a:buClr>
              <a:buSzPts val="2400"/>
              <a:buFont typeface="Calibri"/>
              <a:buAutoNum type="arabicPeriod"/>
            </a:pPr>
            <a:r>
              <a:rPr lang="en-US" sz="2400">
                <a:solidFill>
                  <a:schemeClr val="dk1"/>
                </a:solidFill>
                <a:latin typeface="Calibri"/>
                <a:ea typeface="Calibri"/>
                <a:cs typeface="Calibri"/>
                <a:sym typeface="Calibri"/>
              </a:rPr>
              <a:t>The wind farm in the video is on land. How might working on an offshore wind farm compare to this example? </a:t>
            </a:r>
            <a:endParaRPr sz="2000">
              <a:solidFill>
                <a:schemeClr val="dk1"/>
              </a:solidFill>
              <a:latin typeface="Calibri"/>
              <a:ea typeface="Calibri"/>
              <a:cs typeface="Calibri"/>
              <a:sym typeface="Calibri"/>
            </a:endParaRPr>
          </a:p>
        </p:txBody>
      </p:sp>
      <p:pic>
        <p:nvPicPr>
          <p:cNvPr id="348" name="Google Shape;348;g2d5f3f82be0_0_20"/>
          <p:cNvPicPr preferRelativeResize="0"/>
          <p:nvPr/>
        </p:nvPicPr>
        <p:blipFill rotWithShape="1">
          <a:blip r:embed="rId3">
            <a:alphaModFix/>
          </a:blip>
          <a:srcRect l="36661" t="17600" r="51346" b="62560"/>
          <a:stretch/>
        </p:blipFill>
        <p:spPr>
          <a:xfrm>
            <a:off x="304800" y="2369850"/>
            <a:ext cx="1009852" cy="910501"/>
          </a:xfrm>
          <a:prstGeom prst="rect">
            <a:avLst/>
          </a:prstGeom>
          <a:noFill/>
          <a:ln>
            <a:noFill/>
          </a:ln>
        </p:spPr>
      </p:pic>
      <p:sp>
        <p:nvSpPr>
          <p:cNvPr id="349" name="Google Shape;349;g2d5f3f82be0_0_20"/>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16: Wind Turbine Technicians</a:t>
            </a:r>
            <a:endParaRPr sz="1200" b="1">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7"/>
          <p:cNvSpPr txBox="1">
            <a:spLocks noGrp="1"/>
          </p:cNvSpPr>
          <p:nvPr>
            <p:ph type="title"/>
          </p:nvPr>
        </p:nvSpPr>
        <p:spPr>
          <a:xfrm>
            <a:off x="388325" y="1377950"/>
            <a:ext cx="5334900" cy="526500"/>
          </a:xfrm>
          <a:prstGeom prst="rect">
            <a:avLst/>
          </a:prstGeom>
          <a:noFill/>
          <a:ln>
            <a:noFill/>
          </a:ln>
        </p:spPr>
        <p:txBody>
          <a:bodyPr spcFirstLastPara="1" wrap="square" lIns="0" tIns="0" rIns="0" bIns="0" anchor="t" anchorCtr="0">
            <a:spAutoFit/>
          </a:bodyPr>
          <a:lstStyle/>
          <a:p>
            <a:pPr marL="4763" lvl="0" indent="-4763" algn="ctr" rtl="0">
              <a:lnSpc>
                <a:spcPct val="90000"/>
              </a:lnSpc>
              <a:spcBef>
                <a:spcPts val="0"/>
              </a:spcBef>
              <a:spcAft>
                <a:spcPts val="0"/>
              </a:spcAft>
              <a:buClr>
                <a:srgbClr val="0065A4"/>
              </a:buClr>
              <a:buSzPts val="4200"/>
              <a:buFont typeface="Calibri"/>
              <a:buNone/>
            </a:pPr>
            <a:r>
              <a:rPr lang="en-US" sz="3800"/>
              <a:t>Wind Turbine </a:t>
            </a:r>
            <a:r>
              <a:rPr lang="en-US" sz="3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Technicians</a:t>
            </a:r>
            <a:endParaRPr sz="3800"/>
          </a:p>
        </p:txBody>
      </p:sp>
      <p:sp>
        <p:nvSpPr>
          <p:cNvPr id="356" name="Google Shape;356;p7"/>
          <p:cNvSpPr txBox="1"/>
          <p:nvPr/>
        </p:nvSpPr>
        <p:spPr>
          <a:xfrm>
            <a:off x="6474763" y="6224201"/>
            <a:ext cx="1764856" cy="1384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Courtesy XXXXXX</a:t>
            </a:r>
            <a:endParaRPr sz="900" b="0" i="0" u="none" strike="noStrike" cap="none">
              <a:solidFill>
                <a:schemeClr val="lt1"/>
              </a:solidFill>
              <a:latin typeface="Calibri"/>
              <a:ea typeface="Calibri"/>
              <a:cs typeface="Calibri"/>
              <a:sym typeface="Calibri"/>
            </a:endParaRPr>
          </a:p>
        </p:txBody>
      </p:sp>
      <p:pic>
        <p:nvPicPr>
          <p:cNvPr id="357" name="Google Shape;357;p7"/>
          <p:cNvPicPr preferRelativeResize="0"/>
          <p:nvPr/>
        </p:nvPicPr>
        <p:blipFill rotWithShape="1">
          <a:blip r:embed="rId3">
            <a:alphaModFix/>
          </a:blip>
          <a:srcRect l="9163" r="14090"/>
          <a:stretch/>
        </p:blipFill>
        <p:spPr>
          <a:xfrm>
            <a:off x="6647025" y="1085250"/>
            <a:ext cx="4614052" cy="4001100"/>
          </a:xfrm>
          <a:prstGeom prst="rect">
            <a:avLst/>
          </a:prstGeom>
          <a:noFill/>
          <a:ln>
            <a:noFill/>
          </a:ln>
        </p:spPr>
      </p:pic>
      <p:sp>
        <p:nvSpPr>
          <p:cNvPr id="358" name="Google Shape;358;p7"/>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8</a:t>
            </a:fld>
            <a:endParaRPr/>
          </a:p>
        </p:txBody>
      </p:sp>
      <p:sp>
        <p:nvSpPr>
          <p:cNvPr id="359" name="Google Shape;359;p7"/>
          <p:cNvSpPr txBox="1">
            <a:spLocks noGrp="1"/>
          </p:cNvSpPr>
          <p:nvPr>
            <p:ph type="body" idx="1"/>
          </p:nvPr>
        </p:nvSpPr>
        <p:spPr>
          <a:xfrm>
            <a:off x="360125" y="2438850"/>
            <a:ext cx="5370300" cy="2647500"/>
          </a:xfrm>
          <a:prstGeom prst="rect">
            <a:avLst/>
          </a:prstGeom>
        </p:spPr>
        <p:txBody>
          <a:bodyPr spcFirstLastPara="1" wrap="square" lIns="91425" tIns="0" rIns="91425" bIns="45700" anchor="t" anchorCtr="0">
            <a:spAutoFit/>
          </a:bodyPr>
          <a:lstStyle/>
          <a:p>
            <a:pPr marL="285750" lvl="0" indent="-234950" algn="l" rtl="0">
              <a:lnSpc>
                <a:spcPct val="100000"/>
              </a:lnSpc>
              <a:spcBef>
                <a:spcPts val="1000"/>
              </a:spcBef>
              <a:spcAft>
                <a:spcPts val="0"/>
              </a:spcAft>
              <a:buSzPts val="2000"/>
              <a:buFont typeface="Calibri"/>
              <a:buChar char="•"/>
            </a:pPr>
            <a:r>
              <a:rPr lang="en-US" sz="2400"/>
              <a:t>Climb and inspect turbine towers.</a:t>
            </a:r>
            <a:endParaRPr sz="2400"/>
          </a:p>
          <a:p>
            <a:pPr marL="285750" lvl="0" indent="-234950" algn="l" rtl="0">
              <a:lnSpc>
                <a:spcPct val="100000"/>
              </a:lnSpc>
              <a:spcBef>
                <a:spcPts val="1000"/>
              </a:spcBef>
              <a:spcAft>
                <a:spcPts val="0"/>
              </a:spcAft>
              <a:buSzPts val="2000"/>
              <a:buFont typeface="Calibri"/>
              <a:buChar char="•"/>
            </a:pPr>
            <a:r>
              <a:rPr lang="en-US" sz="2400"/>
              <a:t>Replace mechanical, hydraulic, and electrical components.</a:t>
            </a:r>
            <a:endParaRPr sz="2400"/>
          </a:p>
          <a:p>
            <a:pPr marL="285750" lvl="0" indent="-234950" algn="l" rtl="0">
              <a:lnSpc>
                <a:spcPct val="100000"/>
              </a:lnSpc>
              <a:spcBef>
                <a:spcPts val="1000"/>
              </a:spcBef>
              <a:spcAft>
                <a:spcPts val="0"/>
              </a:spcAft>
              <a:buSzPts val="2000"/>
              <a:buFont typeface="Calibri"/>
              <a:buChar char="•"/>
            </a:pPr>
            <a:r>
              <a:rPr lang="en-US" sz="2400"/>
              <a:t>Test and analyze turbine performance.</a:t>
            </a:r>
            <a:endParaRPr sz="2400"/>
          </a:p>
          <a:p>
            <a:pPr marL="285750" lvl="0" indent="-234950" algn="l" rtl="0">
              <a:lnSpc>
                <a:spcPct val="100000"/>
              </a:lnSpc>
              <a:spcBef>
                <a:spcPts val="1000"/>
              </a:spcBef>
              <a:spcAft>
                <a:spcPts val="1000"/>
              </a:spcAft>
              <a:buSzPts val="2000"/>
              <a:buFont typeface="Calibri"/>
              <a:buChar char="•"/>
            </a:pPr>
            <a:r>
              <a:rPr lang="en-US" sz="2400"/>
              <a:t>Train new technicians in safety and operations.</a:t>
            </a:r>
            <a:endParaRPr sz="2400"/>
          </a:p>
        </p:txBody>
      </p:sp>
      <p:sp>
        <p:nvSpPr>
          <p:cNvPr id="360" name="Google Shape;360;p7"/>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16: Wind Turbine Technicians</a:t>
            </a:r>
            <a:endParaRPr sz="1200" b="1">
              <a:solidFill>
                <a:srgbClr val="FFFFFF"/>
              </a:solidFill>
              <a:latin typeface="Calibri"/>
              <a:ea typeface="Calibri"/>
              <a:cs typeface="Calibri"/>
              <a:sym typeface="Calibri"/>
            </a:endParaRPr>
          </a:p>
        </p:txBody>
      </p:sp>
      <p:cxnSp>
        <p:nvCxnSpPr>
          <p:cNvPr id="361" name="Google Shape;361;p7"/>
          <p:cNvCxnSpPr/>
          <p:nvPr/>
        </p:nvCxnSpPr>
        <p:spPr>
          <a:xfrm>
            <a:off x="-13600" y="2043375"/>
            <a:ext cx="5940000" cy="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31817e5d363_0_0"/>
          <p:cNvSpPr txBox="1">
            <a:spLocks noGrp="1"/>
          </p:cNvSpPr>
          <p:nvPr>
            <p:ph type="sldNum" idx="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9</a:t>
            </a:fld>
            <a:endParaRPr/>
          </a:p>
        </p:txBody>
      </p:sp>
      <p:sp>
        <p:nvSpPr>
          <p:cNvPr id="368" name="Google Shape;368;g31817e5d363_0_0"/>
          <p:cNvSpPr txBox="1">
            <a:spLocks noGrp="1"/>
          </p:cNvSpPr>
          <p:nvPr>
            <p:ph type="body" idx="1"/>
          </p:nvPr>
        </p:nvSpPr>
        <p:spPr>
          <a:xfrm>
            <a:off x="6607075" y="1566300"/>
            <a:ext cx="4850100" cy="3524021"/>
          </a:xfrm>
          <a:prstGeom prst="rect">
            <a:avLst/>
          </a:prstGeom>
        </p:spPr>
        <p:txBody>
          <a:bodyPr spcFirstLastPara="1" wrap="square" lIns="91425" tIns="0" rIns="91425" bIns="45700" anchor="t" anchorCtr="0">
            <a:spAutoFit/>
          </a:bodyPr>
          <a:lstStyle/>
          <a:p>
            <a:pPr marL="457200" lvl="0" indent="-393700" algn="l" rtl="0">
              <a:lnSpc>
                <a:spcPct val="100000"/>
              </a:lnSpc>
              <a:spcBef>
                <a:spcPts val="1000"/>
              </a:spcBef>
              <a:spcAft>
                <a:spcPts val="0"/>
              </a:spcAft>
              <a:buSzPts val="2600"/>
              <a:buAutoNum type="arabicPeriod"/>
            </a:pPr>
            <a:r>
              <a:rPr lang="en-US" sz="2600" b="1" dirty="0"/>
              <a:t>Engineers</a:t>
            </a:r>
            <a:r>
              <a:rPr lang="en-US" sz="2600" dirty="0"/>
              <a:t> design and test wind turbine components.</a:t>
            </a:r>
            <a:endParaRPr sz="2600" dirty="0"/>
          </a:p>
          <a:p>
            <a:pPr marL="685800" lvl="0" algn="l" rtl="0">
              <a:lnSpc>
                <a:spcPct val="100000"/>
              </a:lnSpc>
              <a:spcBef>
                <a:spcPts val="1000"/>
              </a:spcBef>
              <a:spcAft>
                <a:spcPts val="0"/>
              </a:spcAft>
              <a:buFont typeface="+mj-lt"/>
              <a:buAutoNum type="arabicPeriod"/>
            </a:pPr>
            <a:endParaRPr sz="1000" dirty="0"/>
          </a:p>
          <a:p>
            <a:pPr marL="457200" lvl="0" indent="-393700" algn="l" rtl="0">
              <a:lnSpc>
                <a:spcPct val="100000"/>
              </a:lnSpc>
              <a:spcBef>
                <a:spcPts val="1000"/>
              </a:spcBef>
              <a:spcAft>
                <a:spcPts val="0"/>
              </a:spcAft>
              <a:buSzPts val="2600"/>
              <a:buAutoNum type="arabicPeriod"/>
            </a:pPr>
            <a:r>
              <a:rPr lang="en-US" sz="2600" b="1" dirty="0"/>
              <a:t>Electricians</a:t>
            </a:r>
            <a:r>
              <a:rPr lang="en-US" sz="2600" dirty="0"/>
              <a:t> connect wind energy systems to the grid.</a:t>
            </a:r>
            <a:endParaRPr sz="2600" dirty="0"/>
          </a:p>
          <a:p>
            <a:pPr marL="228600" lvl="0" algn="l" rtl="0">
              <a:lnSpc>
                <a:spcPct val="100000"/>
              </a:lnSpc>
              <a:spcBef>
                <a:spcPts val="1000"/>
              </a:spcBef>
              <a:spcAft>
                <a:spcPts val="0"/>
              </a:spcAft>
              <a:buFont typeface="+mj-lt"/>
              <a:buAutoNum type="arabicPeriod"/>
            </a:pPr>
            <a:endParaRPr sz="1000" dirty="0"/>
          </a:p>
          <a:p>
            <a:pPr marL="457200" lvl="0" indent="-393700" algn="l" rtl="0">
              <a:lnSpc>
                <a:spcPct val="100000"/>
              </a:lnSpc>
              <a:spcBef>
                <a:spcPts val="1000"/>
              </a:spcBef>
              <a:spcAft>
                <a:spcPts val="1000"/>
              </a:spcAft>
              <a:buSzPts val="2600"/>
              <a:buAutoNum type="arabicPeriod"/>
            </a:pPr>
            <a:r>
              <a:rPr lang="en-US" sz="2600" b="1" dirty="0"/>
              <a:t>Assemblers</a:t>
            </a:r>
            <a:r>
              <a:rPr lang="en-US" sz="2600" dirty="0"/>
              <a:t> manufacture and assemble wind turbine parts.</a:t>
            </a:r>
            <a:endParaRPr sz="2600" dirty="0"/>
          </a:p>
        </p:txBody>
      </p:sp>
      <p:sp>
        <p:nvSpPr>
          <p:cNvPr id="369" name="Google Shape;369;g31817e5d363_0_0"/>
          <p:cNvSpPr txBox="1">
            <a:spLocks noGrp="1"/>
          </p:cNvSpPr>
          <p:nvPr>
            <p:ph type="title"/>
          </p:nvPr>
        </p:nvSpPr>
        <p:spPr>
          <a:xfrm>
            <a:off x="467925" y="2465325"/>
            <a:ext cx="5054100" cy="5265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Related Roles</a:t>
            </a:r>
            <a:endParaRPr/>
          </a:p>
        </p:txBody>
      </p:sp>
      <p:sp>
        <p:nvSpPr>
          <p:cNvPr id="370" name="Google Shape;370;g31817e5d363_0_0"/>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16: Wind Turbine Technicians</a:t>
            </a:r>
            <a:endParaRPr sz="1200" b="1">
              <a:solidFill>
                <a:srgbClr val="FFFFFF"/>
              </a:solidFill>
              <a:latin typeface="Calibri"/>
              <a:ea typeface="Calibri"/>
              <a:cs typeface="Calibri"/>
              <a:sym typeface="Calibri"/>
            </a:endParaRPr>
          </a:p>
        </p:txBody>
      </p:sp>
      <p:cxnSp>
        <p:nvCxnSpPr>
          <p:cNvPr id="371" name="Google Shape;371;g31817e5d363_0_0"/>
          <p:cNvCxnSpPr/>
          <p:nvPr/>
        </p:nvCxnSpPr>
        <p:spPr>
          <a:xfrm>
            <a:off x="-13600" y="3186375"/>
            <a:ext cx="5170800" cy="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p:sld>
</file>

<file path=ppt/theme/theme1.xml><?xml version="1.0" encoding="utf-8"?>
<a:theme xmlns:a="http://schemas.openxmlformats.org/drawingml/2006/main" name="Title &amp; Section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C1CADA0E019C418B12594A264DCDB3" ma:contentTypeVersion="14" ma:contentTypeDescription="Create a new document." ma:contentTypeScope="" ma:versionID="982956039f9f749d366e5f0198fa24a9">
  <xsd:schema xmlns:xsd="http://www.w3.org/2001/XMLSchema" xmlns:xs="http://www.w3.org/2001/XMLSchema" xmlns:p="http://schemas.microsoft.com/office/2006/metadata/properties" xmlns:ns2="9d08fa42-3293-4960-9eba-b4907ca33f3b" xmlns:ns3="ea4dc06b-4cba-4925-8846-bb8fd58a5dc8" targetNamespace="http://schemas.microsoft.com/office/2006/metadata/properties" ma:root="true" ma:fieldsID="766a51feb9f54d2595e4ebf5a6947d46" ns2:_="" ns3:_="">
    <xsd:import namespace="9d08fa42-3293-4960-9eba-b4907ca33f3b"/>
    <xsd:import namespace="ea4dc06b-4cba-4925-8846-bb8fd58a5dc8"/>
    <xsd:element name="properties">
      <xsd:complexType>
        <xsd:sequence>
          <xsd:element name="documentManagement">
            <xsd:complexType>
              <xsd:all>
                <xsd:element ref="ns2:Notes"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8fa42-3293-4960-9eba-b4907ca33f3b" elementFormDefault="qualified">
    <xsd:import namespace="http://schemas.microsoft.com/office/2006/documentManagement/types"/>
    <xsd:import namespace="http://schemas.microsoft.com/office/infopath/2007/PartnerControls"/>
    <xsd:element name="Notes" ma:index="8" nillable="true" ma:displayName="Notes" ma:format="Dropdown" ma:internalName="Notes">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faeb5f8-066e-4252-85f7-2a35006b499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4dc06b-4cba-4925-8846-bb8fd58a5dc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e8a82ed-2c5d-44c2-a927-9ddc486722b8}" ma:internalName="TaxCatchAll" ma:showField="CatchAllData" ma:web="ea4dc06b-4cba-4925-8846-bb8fd58a5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08fa42-3293-4960-9eba-b4907ca33f3b">
      <Terms xmlns="http://schemas.microsoft.com/office/infopath/2007/PartnerControls"/>
    </lcf76f155ced4ddcb4097134ff3c332f>
    <Notes xmlns="9d08fa42-3293-4960-9eba-b4907ca33f3b" xsi:nil="true"/>
    <TaxCatchAll xmlns="ea4dc06b-4cba-4925-8846-bb8fd58a5dc8" xsi:nil="true"/>
  </documentManagement>
</p:properties>
</file>

<file path=customXml/itemProps1.xml><?xml version="1.0" encoding="utf-8"?>
<ds:datastoreItem xmlns:ds="http://schemas.openxmlformats.org/officeDocument/2006/customXml" ds:itemID="{E97623AB-0FF2-47F8-B0ED-64EA62B519A8}"/>
</file>

<file path=customXml/itemProps2.xml><?xml version="1.0" encoding="utf-8"?>
<ds:datastoreItem xmlns:ds="http://schemas.openxmlformats.org/officeDocument/2006/customXml" ds:itemID="{3CDFFAF8-73BF-48DE-A81C-FDE7726DF488}"/>
</file>

<file path=customXml/itemProps3.xml><?xml version="1.0" encoding="utf-8"?>
<ds:datastoreItem xmlns:ds="http://schemas.openxmlformats.org/officeDocument/2006/customXml" ds:itemID="{6D40E821-1AF5-45DD-B199-F612DDEBDB6B}"/>
</file>

<file path=docProps/app.xml><?xml version="1.0" encoding="utf-8"?>
<Properties xmlns="http://schemas.openxmlformats.org/officeDocument/2006/extended-properties" xmlns:vt="http://schemas.openxmlformats.org/officeDocument/2006/docPropsVTypes">
  <TotalTime>0</TotalTime>
  <Words>1629</Words>
  <Application>Microsoft Macintosh PowerPoint</Application>
  <PresentationFormat>Widescreen</PresentationFormat>
  <Paragraphs>176</Paragraphs>
  <Slides>17</Slides>
  <Notes>17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Calibri</vt:lpstr>
      <vt:lpstr>Title &amp; Section Slides</vt:lpstr>
      <vt:lpstr>Content Slides</vt:lpstr>
      <vt:lpstr>PowerPoint Presentation</vt:lpstr>
      <vt:lpstr>PowerPoint Presentation</vt:lpstr>
      <vt:lpstr>PowerPoint Presentation</vt:lpstr>
      <vt:lpstr>How are wind turbine technicians essential to the offshore wind industry and our energy goals in Massachusetts?</vt:lpstr>
      <vt:lpstr>PowerPoint Presentation</vt:lpstr>
      <vt:lpstr>Climate Watch: Video</vt:lpstr>
      <vt:lpstr>PowerPoint Presentation</vt:lpstr>
      <vt:lpstr>Wind Turbine Technicians</vt:lpstr>
      <vt:lpstr>Related Roles</vt:lpstr>
      <vt:lpstr>Wind Energy Goals</vt:lpstr>
      <vt:lpstr>Skills and Knowledge</vt:lpstr>
      <vt:lpstr>Training Pathways</vt:lpstr>
      <vt:lpstr>Turbine Troubleshoot Challenge</vt:lpstr>
      <vt:lpstr>Activity Debrief</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Benjamin Gross</dc:creator>
  <cp:lastModifiedBy> </cp:lastModifiedBy>
  <cp:revision>1</cp:revision>
  <dcterms:created xsi:type="dcterms:W3CDTF">2024-01-16T16:54:29Z</dcterms:created>
  <dcterms:modified xsi:type="dcterms:W3CDTF">2024-12-10T20:06:15Z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0x010100C9C1CADA0E019C418B12594A264DCDB3</vt:lpwstr>
  </property>
  <property fmtid="{D5CDD505-2E9C-101B-9397-08002B2CF9AE}" pid="3" name="MediaServiceImageTags">
    <vt:lpwstr/>
  </property>
</Properties>
</file>